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17"/>
  </p:notesMasterIdLst>
  <p:handoutMasterIdLst>
    <p:handoutMasterId r:id="rId18"/>
  </p:handoutMasterIdLst>
  <p:sldIdLst>
    <p:sldId id="272" r:id="rId3"/>
    <p:sldId id="349" r:id="rId4"/>
    <p:sldId id="309" r:id="rId5"/>
    <p:sldId id="353" r:id="rId6"/>
    <p:sldId id="310" r:id="rId7"/>
    <p:sldId id="350" r:id="rId8"/>
    <p:sldId id="334" r:id="rId9"/>
    <p:sldId id="311" r:id="rId10"/>
    <p:sldId id="351" r:id="rId11"/>
    <p:sldId id="316" r:id="rId12"/>
    <p:sldId id="323" r:id="rId13"/>
    <p:sldId id="352" r:id="rId14"/>
    <p:sldId id="320" r:id="rId15"/>
    <p:sldId id="313" r:id="rId16"/>
  </p:sldIdLst>
  <p:sldSz cx="9144000" cy="5143500" type="screen16x9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171450" indent="2857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342900" indent="5715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514350" indent="85725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685800" indent="1143000" algn="ctr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3F3F3"/>
    <a:srgbClr val="448AC9"/>
    <a:srgbClr val="72B405"/>
    <a:srgbClr val="4BB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8" autoAdjust="0"/>
    <p:restoredTop sz="94599"/>
  </p:normalViewPr>
  <p:slideViewPr>
    <p:cSldViewPr>
      <p:cViewPr varScale="1">
        <p:scale>
          <a:sx n="119" d="100"/>
          <a:sy n="119" d="100"/>
        </p:scale>
        <p:origin x="192" y="5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26DE5-2B53-8B4B-AB00-3019ECE5574E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96267-8689-4A48-B10D-0DC650E84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650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D5D3E0-2C66-1943-8BC5-329ACF62A55D}" type="datetimeFigureOut">
              <a:rPr lang="en-US" smtClean="0"/>
              <a:t>5/9/18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4358A-DC39-6449-8ACE-496102A1CC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906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9782"/>
            <a:ext cx="8229600" cy="1734840"/>
          </a:xfrm>
          <a:prstGeom prst="rect">
            <a:avLst/>
          </a:prstGeom>
        </p:spPr>
        <p:txBody>
          <a:bodyPr vert="horz" lIns="34290" tIns="17145" rIns="34290" bIns="17145"/>
          <a:lstStyle>
            <a:lvl1pPr indent="0" algn="ctr">
              <a:defRPr sz="2400" spc="300"/>
            </a:lvl1pPr>
            <a:lvl2pPr indent="0" algn="ctr">
              <a:defRPr spc="50"/>
            </a:lvl2pPr>
            <a:lvl3pPr indent="0" algn="ctr">
              <a:defRPr spc="50"/>
            </a:lvl3pPr>
            <a:lvl4pPr indent="0" algn="ctr">
              <a:defRPr spc="50"/>
            </a:lvl4pPr>
            <a:lvl5pPr indent="0" algn="ctr">
              <a:defRPr spc="5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066363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EE2A08B-D941-CC41-B9E2-677495B4FAC1}" type="datetime4">
              <a:rPr lang="en-US" smtClean="0"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287726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2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3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8817DC1-8B8F-0E4C-9E39-B8EEA18CB2B5}" type="datetime4">
              <a:rPr lang="en-US" smtClean="0"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10076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ertica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20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ln w="57150" cmpd="sng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725882D-90A1-F045-AFA6-53A475A280DA}" type="datetime4">
              <a:rPr lang="en-US" smtClean="0"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6931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28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18"/>
          <p:cNvSpPr>
            <a:spLocks noGrp="1"/>
          </p:cNvSpPr>
          <p:nvPr>
            <p:ph type="pic" sz="quarter" idx="21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Picture Placeholder 18"/>
          <p:cNvSpPr>
            <a:spLocks noGrp="1"/>
          </p:cNvSpPr>
          <p:nvPr>
            <p:ph type="pic" sz="quarter" idx="24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ln w="57150" cap="sq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/>
          <a:lstStyle>
            <a:lvl1pPr>
              <a:defRPr sz="3200"/>
            </a:lvl1pPr>
          </a:lstStyle>
          <a:p>
            <a:pPr lvl="0"/>
            <a:endParaRPr lang="en-US" noProof="0" dirty="0">
              <a:sym typeface="Josefin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609612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/Media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20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7D15834E-D8CA-8347-A842-82D0B3EFEC07}" type="datetime4">
              <a:rPr lang="en-US" smtClean="0"/>
              <a:t>May 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49579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1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6614924-A657-3F4C-93D0-743FFD523A5C}" type="datetime4">
              <a:rPr lang="en-US" smtClean="0"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23730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houghtBubbleLeftPoin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419622"/>
            <a:ext cx="2552721" cy="2160240"/>
          </a:xfrm>
          <a:prstGeom prst="rect">
            <a:avLst/>
          </a:prstGeom>
        </p:spPr>
      </p:pic>
      <p:pic>
        <p:nvPicPr>
          <p:cNvPr id="14" name="Picture 13" descr="ThoughtBubbleRightPoin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91630"/>
            <a:ext cx="2640170" cy="2135236"/>
          </a:xfrm>
          <a:prstGeom prst="rect">
            <a:avLst/>
          </a:prstGeom>
        </p:spPr>
      </p:pic>
      <p:pic>
        <p:nvPicPr>
          <p:cNvPr id="15" name="Picture 14" descr="ThoughtBubbleStraightPoint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419622"/>
            <a:ext cx="2622446" cy="2160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ts val="2160"/>
              </a:lnSpc>
              <a:defRPr lang="en-US" sz="1800" b="1" dirty="0" smtClean="0">
                <a:solidFill>
                  <a:schemeClr val="bg1"/>
                </a:solidFill>
                <a:latin typeface="Novecento wide Normal"/>
                <a:cs typeface="Novecento wide Normal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09700C9D-3DC1-194E-A42D-C8DC82797AC2}" type="datetime4">
              <a:rPr lang="en-US" smtClean="0"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898126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47614"/>
            <a:ext cx="1594171" cy="1584176"/>
          </a:xfrm>
          <a:prstGeom prst="rect">
            <a:avLst/>
          </a:prstGeom>
        </p:spPr>
      </p:pic>
      <p:pic>
        <p:nvPicPr>
          <p:cNvPr id="13" name="Picture 12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347614"/>
            <a:ext cx="1594171" cy="1584176"/>
          </a:xfrm>
          <a:prstGeom prst="rect">
            <a:avLst/>
          </a:prstGeom>
        </p:spPr>
      </p:pic>
      <p:pic>
        <p:nvPicPr>
          <p:cNvPr id="14" name="Picture 13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47614"/>
            <a:ext cx="1594171" cy="1584176"/>
          </a:xfrm>
          <a:prstGeom prst="rect">
            <a:avLst/>
          </a:prstGeom>
        </p:spPr>
      </p:pic>
      <p:pic>
        <p:nvPicPr>
          <p:cNvPr id="15" name="Picture 14" descr="Big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347614"/>
            <a:ext cx="1594171" cy="1584176"/>
          </a:xfrm>
          <a:prstGeom prst="rect">
            <a:avLst/>
          </a:prstGeom>
        </p:spPr>
      </p:pic>
      <p:pic>
        <p:nvPicPr>
          <p:cNvPr id="24" name="Picture 23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23678"/>
            <a:ext cx="416686" cy="576064"/>
          </a:xfrm>
          <a:prstGeom prst="rect">
            <a:avLst/>
          </a:prstGeom>
        </p:spPr>
      </p:pic>
      <p:pic>
        <p:nvPicPr>
          <p:cNvPr id="25" name="Picture 24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923678"/>
            <a:ext cx="416686" cy="576064"/>
          </a:xfrm>
          <a:prstGeom prst="rect">
            <a:avLst/>
          </a:prstGeom>
        </p:spPr>
      </p:pic>
      <p:pic>
        <p:nvPicPr>
          <p:cNvPr id="26" name="Picture 25" descr="OpenArrowCarrot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23678"/>
            <a:ext cx="416686" cy="5760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Josefin Slab"/>
                <a:cs typeface="Josefin Slab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defRPr sz="1800" b="0">
                <a:solidFill>
                  <a:schemeClr val="bg1"/>
                </a:solidFill>
                <a:latin typeface="Novecento wide Book"/>
                <a:cs typeface="Novecento wide Book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4876A059-1C36-894F-8284-E520E47725DB}" type="datetime4">
              <a:rPr lang="en-US" smtClean="0"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32882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067257"/>
            <a:ext cx="1224136" cy="121646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5" name="Picture 14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995686"/>
            <a:ext cx="1224136" cy="1216461"/>
          </a:xfrm>
          <a:prstGeom prst="rect">
            <a:avLst/>
          </a:prstGeom>
        </p:spPr>
      </p:pic>
      <p:pic>
        <p:nvPicPr>
          <p:cNvPr id="16" name="Picture 15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579862"/>
            <a:ext cx="1224136" cy="1216461"/>
          </a:xfrm>
          <a:prstGeom prst="rect">
            <a:avLst/>
          </a:prstGeom>
        </p:spPr>
      </p:pic>
      <p:pic>
        <p:nvPicPr>
          <p:cNvPr id="17" name="Picture 16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79862"/>
            <a:ext cx="1224136" cy="1216461"/>
          </a:xfrm>
          <a:prstGeom prst="rect">
            <a:avLst/>
          </a:prstGeom>
        </p:spPr>
      </p:pic>
      <p:pic>
        <p:nvPicPr>
          <p:cNvPr id="18" name="Picture 1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224136" cy="1216461"/>
          </a:xfrm>
          <a:prstGeom prst="rect">
            <a:avLst/>
          </a:prstGeom>
        </p:spPr>
      </p:pic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pic>
        <p:nvPicPr>
          <p:cNvPr id="20" name="Picture 1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7" r="-1"/>
          <a:stretch/>
        </p:blipFill>
        <p:spPr>
          <a:xfrm rot="405066">
            <a:off x="2981065" y="1430317"/>
            <a:ext cx="747981" cy="533484"/>
          </a:xfrm>
          <a:prstGeom prst="rect">
            <a:avLst/>
          </a:prstGeom>
        </p:spPr>
      </p:pic>
      <p:pic>
        <p:nvPicPr>
          <p:cNvPr id="21" name="Picture 20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4515958">
            <a:off x="3520544" y="3261269"/>
            <a:ext cx="698645" cy="533484"/>
          </a:xfrm>
          <a:prstGeom prst="rect">
            <a:avLst/>
          </a:prstGeom>
        </p:spPr>
      </p:pic>
      <p:pic>
        <p:nvPicPr>
          <p:cNvPr id="22" name="Picture 21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2887490">
            <a:off x="552437" y="3210023"/>
            <a:ext cx="698645" cy="533484"/>
          </a:xfrm>
          <a:prstGeom prst="rect">
            <a:avLst/>
          </a:prstGeom>
        </p:spPr>
      </p:pic>
      <p:pic>
        <p:nvPicPr>
          <p:cNvPr id="23" name="Picture 22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17285660">
            <a:off x="1056330" y="1351749"/>
            <a:ext cx="698645" cy="533484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pic>
        <p:nvPicPr>
          <p:cNvPr id="30" name="Picture 29" descr="ArchedArrow1_CoralPink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89"/>
          <a:stretch/>
        </p:blipFill>
        <p:spPr>
          <a:xfrm rot="8435657">
            <a:off x="2055244" y="4325423"/>
            <a:ext cx="698645" cy="53348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C7FBC-5B3C-9D47-9BB6-84BD898629EA}" type="datetime4">
              <a:rPr lang="en-US" smtClean="0"/>
              <a:t>May 9, 2018</a:t>
            </a:fld>
            <a:endParaRPr lang="en-US"/>
          </a:p>
        </p:txBody>
      </p:sp>
      <p:sp>
        <p:nvSpPr>
          <p:cNvPr id="32" name="Footer Placeholder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12017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75711" y="1203598"/>
            <a:ext cx="3248217" cy="3381533"/>
            <a:chOff x="645278" y="1203598"/>
            <a:chExt cx="3248217" cy="3381533"/>
          </a:xfrm>
        </p:grpSpPr>
        <p:pic>
          <p:nvPicPr>
            <p:cNvPr id="31" name="Picture 30" descr="Asterisk_CoralPink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</p:spPr>
        </p:pic>
        <p:pic>
          <p:nvPicPr>
            <p:cNvPr id="32" name="Picture 31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</p:spPr>
        </p:pic>
        <p:pic>
          <p:nvPicPr>
            <p:cNvPr id="33" name="Picture 32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</p:spPr>
        </p:pic>
        <p:pic>
          <p:nvPicPr>
            <p:cNvPr id="34" name="Picture 33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386463">
              <a:off x="2796272" y="2934633"/>
              <a:ext cx="1052988" cy="1046386"/>
            </a:xfrm>
            <a:prstGeom prst="rect">
              <a:avLst/>
            </a:prstGeom>
          </p:spPr>
        </p:pic>
        <p:pic>
          <p:nvPicPr>
            <p:cNvPr id="35" name="Picture 34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</p:spPr>
        </p:pic>
        <p:pic>
          <p:nvPicPr>
            <p:cNvPr id="36" name="Picture 35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</p:spPr>
        </p:pic>
        <p:pic>
          <p:nvPicPr>
            <p:cNvPr id="37" name="Picture 36" descr="Ring_Mint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79214">
              <a:off x="641977" y="1698155"/>
              <a:ext cx="1052988" cy="1046386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</p:spPr>
        <p:txBody>
          <a:bodyPr vert="horz" lIns="34290" tIns="17145" rIns="34290" bIns="17145" anchor="t"/>
          <a:lstStyle>
            <a:lvl1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342900" indent="-342900">
              <a:buClr>
                <a:schemeClr val="bg2"/>
              </a:buClr>
              <a:buSzPct val="100000"/>
              <a:buFont typeface="+mj-lt"/>
              <a:buAutoNum type="arabicPeriod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pic>
        <p:nvPicPr>
          <p:cNvPr id="19" name="Picture 18" descr="FancyBracket._CoralPink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24" name="Rectangle 14"/>
          <p:cNvSpPr>
            <a:spLocks/>
          </p:cNvSpPr>
          <p:nvPr userDrawn="1"/>
        </p:nvSpPr>
        <p:spPr bwMode="auto"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25" name="Rectangle 15"/>
          <p:cNvSpPr>
            <a:spLocks/>
          </p:cNvSpPr>
          <p:nvPr userDrawn="1"/>
        </p:nvSpPr>
        <p:spPr bwMode="auto"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26" name="Rectangle 16"/>
          <p:cNvSpPr>
            <a:spLocks/>
          </p:cNvSpPr>
          <p:nvPr userDrawn="1"/>
        </p:nvSpPr>
        <p:spPr bwMode="auto"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27" name="Rectangle 17"/>
          <p:cNvSpPr>
            <a:spLocks/>
          </p:cNvSpPr>
          <p:nvPr userDrawn="1"/>
        </p:nvSpPr>
        <p:spPr bwMode="auto"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28" name="Rectangle 18"/>
          <p:cNvSpPr>
            <a:spLocks/>
          </p:cNvSpPr>
          <p:nvPr userDrawn="1"/>
        </p:nvSpPr>
        <p:spPr bwMode="auto"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38" name="Rectangle 18"/>
          <p:cNvSpPr>
            <a:spLocks/>
          </p:cNvSpPr>
          <p:nvPr userDrawn="1"/>
        </p:nvSpPr>
        <p:spPr bwMode="auto"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12CC7-2A91-6140-8786-165157C9B4AC}" type="datetime4">
              <a:rPr lang="en-US" smtClean="0"/>
              <a:t>May 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25624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e Sent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2FA17-7B58-B442-80D2-219D7C01EA52}" type="datetime4">
              <a:rPr lang="en-US" smtClean="0"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02231"/>
      </p:ext>
    </p:extLst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Spr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Dot_Mi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067694"/>
            <a:ext cx="1811558" cy="1800200"/>
          </a:xfrm>
          <a:prstGeom prst="rect">
            <a:avLst/>
          </a:prstGeom>
        </p:spPr>
      </p:pic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sp>
          <p:nvSpPr>
            <p:cNvPr id="7" name="Line 5"/>
            <p:cNvSpPr>
              <a:spLocks noChangeShapeType="1"/>
            </p:cNvSpPr>
            <p:nvPr userDrawn="1"/>
          </p:nvSpPr>
          <p:spPr bwMode="auto">
            <a:xfrm rot="10800000" flipH="1" flipV="1">
              <a:off x="2516782" y="3618149"/>
              <a:ext cx="455978" cy="444408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" name="Line 5"/>
            <p:cNvSpPr>
              <a:spLocks noChangeShapeType="1"/>
            </p:cNvSpPr>
            <p:nvPr userDrawn="1"/>
          </p:nvSpPr>
          <p:spPr bwMode="auto">
            <a:xfrm rot="10800000" flipH="1">
              <a:off x="2516783" y="2043685"/>
              <a:ext cx="522337" cy="457224"/>
            </a:xfrm>
            <a:prstGeom prst="line">
              <a:avLst/>
            </a:prstGeom>
            <a:noFill/>
            <a:ln w="19050" cap="rnd" cmpd="sng">
              <a:solidFill>
                <a:srgbClr val="808080"/>
              </a:solidFill>
              <a:prstDash val="sysDot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>
                <a:ln w="127000" cmpd="sng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  <a:effectLst/>
          </p:grpSpPr>
          <p:sp>
            <p:nvSpPr>
              <p:cNvPr id="44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5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6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5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7357833" y="9437437"/>
                <a:ext cx="1222920" cy="1284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1" name="Group 10"/>
            <p:cNvGrpSpPr/>
            <p:nvPr userDrawn="1"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41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2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3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grpSp>
          <p:nvGrpSpPr>
            <p:cNvPr id="12" name="Group 11"/>
            <p:cNvGrpSpPr/>
            <p:nvPr userDrawn="1"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  <a:effectLst/>
          </p:grpSpPr>
          <p:sp>
            <p:nvSpPr>
              <p:cNvPr id="38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0967864" y="8752481"/>
                <a:ext cx="1294928" cy="625798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39" name="Line 5"/>
              <p:cNvSpPr>
                <a:spLocks noChangeShapeType="1"/>
              </p:cNvSpPr>
              <p:nvPr userDrawn="1"/>
            </p:nvSpPr>
            <p:spPr bwMode="auto">
              <a:xfrm rot="10800000" flipH="1">
                <a:off x="11039872" y="9437438"/>
                <a:ext cx="1222920" cy="12849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  <p:sp>
            <p:nvSpPr>
              <p:cNvPr id="40" name="Line 5"/>
              <p:cNvSpPr>
                <a:spLocks noChangeShapeType="1"/>
              </p:cNvSpPr>
              <p:nvPr userDrawn="1"/>
            </p:nvSpPr>
            <p:spPr bwMode="auto">
              <a:xfrm rot="10800000" flipH="1" flipV="1">
                <a:off x="10895856" y="9450288"/>
                <a:ext cx="1366402" cy="640493"/>
              </a:xfrm>
              <a:prstGeom prst="line">
                <a:avLst/>
              </a:prstGeom>
              <a:noFill/>
              <a:ln w="19050" cap="rnd" cmpd="sng">
                <a:solidFill>
                  <a:srgbClr val="808080"/>
                </a:solidFill>
                <a:prstDash val="sysDot"/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>
                  <a:ln>
                    <a:noFill/>
                  </a:ln>
                </a:endParaRPr>
              </a:p>
            </p:txBody>
          </p:sp>
        </p:grpSp>
        <p:sp>
          <p:nvSpPr>
            <p:cNvPr id="13" name="Oval 12"/>
            <p:cNvSpPr/>
            <p:nvPr userDrawn="1"/>
          </p:nvSpPr>
          <p:spPr bwMode="auto"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" name="Oval 13"/>
            <p:cNvSpPr/>
            <p:nvPr userDrawn="1"/>
          </p:nvSpPr>
          <p:spPr bwMode="auto"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5" name="Oval 14"/>
            <p:cNvSpPr/>
            <p:nvPr userDrawn="1"/>
          </p:nvSpPr>
          <p:spPr bwMode="auto"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127000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5" tIns="45722" rIns="91445" bIns="45722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4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6" name="Oval 2"/>
            <p:cNvSpPr>
              <a:spLocks/>
            </p:cNvSpPr>
            <p:nvPr userDrawn="1"/>
          </p:nvSpPr>
          <p:spPr bwMode="auto"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3"/>
            <p:cNvSpPr>
              <a:spLocks/>
            </p:cNvSpPr>
            <p:nvPr userDrawn="1"/>
          </p:nvSpPr>
          <p:spPr bwMode="auto"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Oval 4"/>
            <p:cNvSpPr>
              <a:spLocks/>
            </p:cNvSpPr>
            <p:nvPr userDrawn="1"/>
          </p:nvSpPr>
          <p:spPr bwMode="auto"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Oval 6"/>
            <p:cNvSpPr>
              <a:spLocks/>
            </p:cNvSpPr>
            <p:nvPr userDrawn="1"/>
          </p:nvSpPr>
          <p:spPr bwMode="auto"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val 7"/>
            <p:cNvSpPr>
              <a:spLocks/>
            </p:cNvSpPr>
            <p:nvPr userDrawn="1"/>
          </p:nvSpPr>
          <p:spPr bwMode="auto"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Oval 8"/>
            <p:cNvSpPr>
              <a:spLocks/>
            </p:cNvSpPr>
            <p:nvPr userDrawn="1"/>
          </p:nvSpPr>
          <p:spPr bwMode="auto"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/>
              <a:stretch>
                <a:fillRect/>
              </a:stretch>
            </a:blipFill>
            <a:ln w="57150" cap="flat" cmpd="sng">
              <a:noFill/>
              <a:miter lim="800000"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Oval 10"/>
            <p:cNvSpPr>
              <a:spLocks/>
            </p:cNvSpPr>
            <p:nvPr userDrawn="1"/>
          </p:nvSpPr>
          <p:spPr bwMode="auto"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Oval 11"/>
            <p:cNvSpPr>
              <a:spLocks/>
            </p:cNvSpPr>
            <p:nvPr userDrawn="1"/>
          </p:nvSpPr>
          <p:spPr bwMode="auto"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Oval 12"/>
            <p:cNvSpPr>
              <a:spLocks/>
            </p:cNvSpPr>
            <p:nvPr userDrawn="1"/>
          </p:nvSpPr>
          <p:spPr bwMode="auto"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7150" cmpd="sng">
              <a:noFill/>
            </a:ln>
            <a:effectLst/>
            <a:extLst/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Freeform 3"/>
            <p:cNvSpPr>
              <a:spLocks noChangeArrowheads="1"/>
            </p:cNvSpPr>
            <p:nvPr userDrawn="1"/>
          </p:nvSpPr>
          <p:spPr bwMode="auto">
            <a:xfrm>
              <a:off x="3416405" y="2764272"/>
              <a:ext cx="335250" cy="72151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3"/>
            <p:cNvSpPr>
              <a:spLocks noChangeArrowheads="1"/>
            </p:cNvSpPr>
            <p:nvPr userDrawn="1"/>
          </p:nvSpPr>
          <p:spPr bwMode="auto">
            <a:xfrm>
              <a:off x="3260464" y="3890220"/>
              <a:ext cx="665157" cy="665157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4"/>
            <p:cNvSpPr>
              <a:spLocks noChangeArrowheads="1"/>
            </p:cNvSpPr>
            <p:nvPr userDrawn="1"/>
          </p:nvSpPr>
          <p:spPr bwMode="auto">
            <a:xfrm>
              <a:off x="3359569" y="1774966"/>
              <a:ext cx="521020" cy="415611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4"/>
            <p:cNvSpPr>
              <a:spLocks noChangeArrowheads="1"/>
            </p:cNvSpPr>
            <p:nvPr userDrawn="1"/>
          </p:nvSpPr>
          <p:spPr bwMode="auto">
            <a:xfrm>
              <a:off x="4570226" y="1565694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4"/>
            <p:cNvSpPr>
              <a:spLocks noChangeArrowheads="1"/>
            </p:cNvSpPr>
            <p:nvPr userDrawn="1"/>
          </p:nvSpPr>
          <p:spPr bwMode="auto">
            <a:xfrm>
              <a:off x="4586859" y="1892769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34"/>
            <p:cNvSpPr>
              <a:spLocks noChangeArrowheads="1"/>
            </p:cNvSpPr>
            <p:nvPr userDrawn="1"/>
          </p:nvSpPr>
          <p:spPr bwMode="auto">
            <a:xfrm>
              <a:off x="4607005" y="2241321"/>
              <a:ext cx="162829" cy="129887"/>
            </a:xfrm>
            <a:custGeom>
              <a:avLst/>
              <a:gdLst>
                <a:gd name="T0" fmla="*/ 1524 w 1525"/>
                <a:gd name="T1" fmla="*/ 135 h 1219"/>
                <a:gd name="T2" fmla="*/ 1524 w 1525"/>
                <a:gd name="T3" fmla="*/ 135 h 1219"/>
                <a:gd name="T4" fmla="*/ 1337 w 1525"/>
                <a:gd name="T5" fmla="*/ 186 h 1219"/>
                <a:gd name="T6" fmla="*/ 1473 w 1525"/>
                <a:gd name="T7" fmla="*/ 17 h 1219"/>
                <a:gd name="T8" fmla="*/ 1286 w 1525"/>
                <a:gd name="T9" fmla="*/ 85 h 1219"/>
                <a:gd name="T10" fmla="*/ 1049 w 1525"/>
                <a:gd name="T11" fmla="*/ 0 h 1219"/>
                <a:gd name="T12" fmla="*/ 745 w 1525"/>
                <a:gd name="T13" fmla="*/ 305 h 1219"/>
                <a:gd name="T14" fmla="*/ 745 w 1525"/>
                <a:gd name="T15" fmla="*/ 372 h 1219"/>
                <a:gd name="T16" fmla="*/ 102 w 1525"/>
                <a:gd name="T17" fmla="*/ 50 h 1219"/>
                <a:gd name="T18" fmla="*/ 68 w 1525"/>
                <a:gd name="T19" fmla="*/ 203 h 1219"/>
                <a:gd name="T20" fmla="*/ 203 w 1525"/>
                <a:gd name="T21" fmla="*/ 474 h 1219"/>
                <a:gd name="T22" fmla="*/ 68 w 1525"/>
                <a:gd name="T23" fmla="*/ 423 h 1219"/>
                <a:gd name="T24" fmla="*/ 68 w 1525"/>
                <a:gd name="T25" fmla="*/ 423 h 1219"/>
                <a:gd name="T26" fmla="*/ 322 w 1525"/>
                <a:gd name="T27" fmla="*/ 728 h 1219"/>
                <a:gd name="T28" fmla="*/ 237 w 1525"/>
                <a:gd name="T29" fmla="*/ 744 h 1219"/>
                <a:gd name="T30" fmla="*/ 170 w 1525"/>
                <a:gd name="T31" fmla="*/ 744 h 1219"/>
                <a:gd name="T32" fmla="*/ 457 w 1525"/>
                <a:gd name="T33" fmla="*/ 965 h 1219"/>
                <a:gd name="T34" fmla="*/ 85 w 1525"/>
                <a:gd name="T35" fmla="*/ 1083 h 1219"/>
                <a:gd name="T36" fmla="*/ 0 w 1525"/>
                <a:gd name="T37" fmla="*/ 1083 h 1219"/>
                <a:gd name="T38" fmla="*/ 474 w 1525"/>
                <a:gd name="T39" fmla="*/ 1218 h 1219"/>
                <a:gd name="T40" fmla="*/ 1371 w 1525"/>
                <a:gd name="T41" fmla="*/ 338 h 1219"/>
                <a:gd name="T42" fmla="*/ 1371 w 1525"/>
                <a:gd name="T43" fmla="*/ 305 h 1219"/>
                <a:gd name="T44" fmla="*/ 1524 w 1525"/>
                <a:gd name="T45" fmla="*/ 135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25" h="1219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/>
            <p:cNvSpPr>
              <a:spLocks noChangeArrowheads="1"/>
            </p:cNvSpPr>
            <p:nvPr userDrawn="1"/>
          </p:nvSpPr>
          <p:spPr bwMode="auto">
            <a:xfrm>
              <a:off x="4648869" y="3040141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 userDrawn="1"/>
          </p:nvSpPr>
          <p:spPr bwMode="auto">
            <a:xfrm>
              <a:off x="4648869" y="2711375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3"/>
            <p:cNvSpPr>
              <a:spLocks noChangeArrowheads="1"/>
            </p:cNvSpPr>
            <p:nvPr userDrawn="1"/>
          </p:nvSpPr>
          <p:spPr bwMode="auto">
            <a:xfrm>
              <a:off x="4648869" y="3363889"/>
              <a:ext cx="77362" cy="166497"/>
            </a:xfrm>
            <a:custGeom>
              <a:avLst/>
              <a:gdLst>
                <a:gd name="T0" fmla="*/ 1015 w 1016"/>
                <a:gd name="T1" fmla="*/ 34 h 2184"/>
                <a:gd name="T2" fmla="*/ 1015 w 1016"/>
                <a:gd name="T3" fmla="*/ 34 h 2184"/>
                <a:gd name="T4" fmla="*/ 1015 w 1016"/>
                <a:gd name="T5" fmla="*/ 406 h 2184"/>
                <a:gd name="T6" fmla="*/ 745 w 1016"/>
                <a:gd name="T7" fmla="*/ 406 h 2184"/>
                <a:gd name="T8" fmla="*/ 677 w 1016"/>
                <a:gd name="T9" fmla="*/ 728 h 2184"/>
                <a:gd name="T10" fmla="*/ 1015 w 1016"/>
                <a:gd name="T11" fmla="*/ 728 h 2184"/>
                <a:gd name="T12" fmla="*/ 982 w 1016"/>
                <a:gd name="T13" fmla="*/ 1101 h 2184"/>
                <a:gd name="T14" fmla="*/ 677 w 1016"/>
                <a:gd name="T15" fmla="*/ 1101 h 2184"/>
                <a:gd name="T16" fmla="*/ 677 w 1016"/>
                <a:gd name="T17" fmla="*/ 2183 h 2184"/>
                <a:gd name="T18" fmla="*/ 237 w 1016"/>
                <a:gd name="T19" fmla="*/ 2183 h 2184"/>
                <a:gd name="T20" fmla="*/ 237 w 1016"/>
                <a:gd name="T21" fmla="*/ 1117 h 2184"/>
                <a:gd name="T22" fmla="*/ 0 w 1016"/>
                <a:gd name="T23" fmla="*/ 1101 h 2184"/>
                <a:gd name="T24" fmla="*/ 0 w 1016"/>
                <a:gd name="T25" fmla="*/ 728 h 2184"/>
                <a:gd name="T26" fmla="*/ 237 w 1016"/>
                <a:gd name="T27" fmla="*/ 728 h 2184"/>
                <a:gd name="T28" fmla="*/ 338 w 1016"/>
                <a:gd name="T29" fmla="*/ 153 h 2184"/>
                <a:gd name="T30" fmla="*/ 1015 w 1016"/>
                <a:gd name="T31" fmla="*/ 34 h 2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6" h="2184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 noChangeArrowheads="1"/>
            </p:cNvSpPr>
            <p:nvPr userDrawn="1"/>
          </p:nvSpPr>
          <p:spPr bwMode="auto">
            <a:xfrm>
              <a:off x="4596054" y="379860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 noChangeArrowheads="1"/>
            </p:cNvSpPr>
            <p:nvPr userDrawn="1"/>
          </p:nvSpPr>
          <p:spPr bwMode="auto">
            <a:xfrm>
              <a:off x="4596054" y="4124979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3"/>
            <p:cNvSpPr>
              <a:spLocks noChangeArrowheads="1"/>
            </p:cNvSpPr>
            <p:nvPr userDrawn="1"/>
          </p:nvSpPr>
          <p:spPr bwMode="auto">
            <a:xfrm>
              <a:off x="4596054" y="4461882"/>
              <a:ext cx="200373" cy="200373"/>
            </a:xfrm>
            <a:custGeom>
              <a:avLst/>
              <a:gdLst>
                <a:gd name="T0" fmla="*/ 1032 w 2082"/>
                <a:gd name="T1" fmla="*/ 0 h 2083"/>
                <a:gd name="T2" fmla="*/ 1032 w 2082"/>
                <a:gd name="T3" fmla="*/ 0 h 2083"/>
                <a:gd name="T4" fmla="*/ 0 w 2082"/>
                <a:gd name="T5" fmla="*/ 1033 h 2083"/>
                <a:gd name="T6" fmla="*/ 626 w 2082"/>
                <a:gd name="T7" fmla="*/ 1998 h 2083"/>
                <a:gd name="T8" fmla="*/ 643 w 2082"/>
                <a:gd name="T9" fmla="*/ 1760 h 2083"/>
                <a:gd name="T10" fmla="*/ 778 w 2082"/>
                <a:gd name="T11" fmla="*/ 1185 h 2083"/>
                <a:gd name="T12" fmla="*/ 744 w 2082"/>
                <a:gd name="T13" fmla="*/ 1016 h 2083"/>
                <a:gd name="T14" fmla="*/ 947 w 2082"/>
                <a:gd name="T15" fmla="*/ 762 h 2083"/>
                <a:gd name="T16" fmla="*/ 1082 w 2082"/>
                <a:gd name="T17" fmla="*/ 914 h 2083"/>
                <a:gd name="T18" fmla="*/ 998 w 2082"/>
                <a:gd name="T19" fmla="*/ 1286 h 2083"/>
                <a:gd name="T20" fmla="*/ 1150 w 2082"/>
                <a:gd name="T21" fmla="*/ 1473 h 2083"/>
                <a:gd name="T22" fmla="*/ 1489 w 2082"/>
                <a:gd name="T23" fmla="*/ 931 h 2083"/>
                <a:gd name="T24" fmla="*/ 1049 w 2082"/>
                <a:gd name="T25" fmla="*/ 525 h 2083"/>
                <a:gd name="T26" fmla="*/ 542 w 2082"/>
                <a:gd name="T27" fmla="*/ 1033 h 2083"/>
                <a:gd name="T28" fmla="*/ 608 w 2082"/>
                <a:gd name="T29" fmla="*/ 1236 h 2083"/>
                <a:gd name="T30" fmla="*/ 626 w 2082"/>
                <a:gd name="T31" fmla="*/ 1286 h 2083"/>
                <a:gd name="T32" fmla="*/ 608 w 2082"/>
                <a:gd name="T33" fmla="*/ 1372 h 2083"/>
                <a:gd name="T34" fmla="*/ 559 w 2082"/>
                <a:gd name="T35" fmla="*/ 1388 h 2083"/>
                <a:gd name="T36" fmla="*/ 339 w 2082"/>
                <a:gd name="T37" fmla="*/ 999 h 2083"/>
                <a:gd name="T38" fmla="*/ 1082 w 2082"/>
                <a:gd name="T39" fmla="*/ 356 h 2083"/>
                <a:gd name="T40" fmla="*/ 1743 w 2082"/>
                <a:gd name="T41" fmla="*/ 948 h 2083"/>
                <a:gd name="T42" fmla="*/ 1184 w 2082"/>
                <a:gd name="T43" fmla="*/ 1659 h 2083"/>
                <a:gd name="T44" fmla="*/ 930 w 2082"/>
                <a:gd name="T45" fmla="*/ 1524 h 2083"/>
                <a:gd name="T46" fmla="*/ 846 w 2082"/>
                <a:gd name="T47" fmla="*/ 1811 h 2083"/>
                <a:gd name="T48" fmla="*/ 744 w 2082"/>
                <a:gd name="T49" fmla="*/ 2031 h 2083"/>
                <a:gd name="T50" fmla="*/ 1032 w 2082"/>
                <a:gd name="T51" fmla="*/ 2082 h 2083"/>
                <a:gd name="T52" fmla="*/ 2081 w 2082"/>
                <a:gd name="T53" fmla="*/ 1033 h 2083"/>
                <a:gd name="T54" fmla="*/ 1032 w 2082"/>
                <a:gd name="T55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82" h="2083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91"/>
            <p:cNvSpPr>
              <a:spLocks noChangeArrowheads="1"/>
            </p:cNvSpPr>
            <p:nvPr userDrawn="1"/>
          </p:nvSpPr>
          <p:spPr bwMode="auto">
            <a:xfrm>
              <a:off x="1162498" y="2605396"/>
              <a:ext cx="1010028" cy="859280"/>
            </a:xfrm>
            <a:custGeom>
              <a:avLst/>
              <a:gdLst>
                <a:gd name="T0" fmla="*/ 598 w 886"/>
                <a:gd name="T1" fmla="*/ 620 h 754"/>
                <a:gd name="T2" fmla="*/ 598 w 886"/>
                <a:gd name="T3" fmla="*/ 620 h 754"/>
                <a:gd name="T4" fmla="*/ 598 w 886"/>
                <a:gd name="T5" fmla="*/ 753 h 754"/>
                <a:gd name="T6" fmla="*/ 0 w 886"/>
                <a:gd name="T7" fmla="*/ 753 h 754"/>
                <a:gd name="T8" fmla="*/ 0 w 886"/>
                <a:gd name="T9" fmla="*/ 598 h 754"/>
                <a:gd name="T10" fmla="*/ 66 w 886"/>
                <a:gd name="T11" fmla="*/ 531 h 754"/>
                <a:gd name="T12" fmla="*/ 177 w 886"/>
                <a:gd name="T13" fmla="*/ 399 h 754"/>
                <a:gd name="T14" fmla="*/ 133 w 886"/>
                <a:gd name="T15" fmla="*/ 287 h 754"/>
                <a:gd name="T16" fmla="*/ 110 w 886"/>
                <a:gd name="T17" fmla="*/ 221 h 754"/>
                <a:gd name="T18" fmla="*/ 133 w 886"/>
                <a:gd name="T19" fmla="*/ 199 h 754"/>
                <a:gd name="T20" fmla="*/ 110 w 886"/>
                <a:gd name="T21" fmla="*/ 133 h 754"/>
                <a:gd name="T22" fmla="*/ 244 w 886"/>
                <a:gd name="T23" fmla="*/ 0 h 754"/>
                <a:gd name="T24" fmla="*/ 399 w 886"/>
                <a:gd name="T25" fmla="*/ 133 h 754"/>
                <a:gd name="T26" fmla="*/ 376 w 886"/>
                <a:gd name="T27" fmla="*/ 199 h 754"/>
                <a:gd name="T28" fmla="*/ 399 w 886"/>
                <a:gd name="T29" fmla="*/ 221 h 754"/>
                <a:gd name="T30" fmla="*/ 376 w 886"/>
                <a:gd name="T31" fmla="*/ 287 h 754"/>
                <a:gd name="T32" fmla="*/ 332 w 886"/>
                <a:gd name="T33" fmla="*/ 399 h 754"/>
                <a:gd name="T34" fmla="*/ 443 w 886"/>
                <a:gd name="T35" fmla="*/ 531 h 754"/>
                <a:gd name="T36" fmla="*/ 598 w 886"/>
                <a:gd name="T37" fmla="*/ 620 h 754"/>
                <a:gd name="T38" fmla="*/ 687 w 886"/>
                <a:gd name="T39" fmla="*/ 753 h 754"/>
                <a:gd name="T40" fmla="*/ 687 w 886"/>
                <a:gd name="T41" fmla="*/ 753 h 754"/>
                <a:gd name="T42" fmla="*/ 687 w 886"/>
                <a:gd name="T43" fmla="*/ 620 h 754"/>
                <a:gd name="T44" fmla="*/ 510 w 886"/>
                <a:gd name="T45" fmla="*/ 465 h 754"/>
                <a:gd name="T46" fmla="*/ 554 w 886"/>
                <a:gd name="T47" fmla="*/ 399 h 754"/>
                <a:gd name="T48" fmla="*/ 532 w 886"/>
                <a:gd name="T49" fmla="*/ 332 h 754"/>
                <a:gd name="T50" fmla="*/ 488 w 886"/>
                <a:gd name="T51" fmla="*/ 287 h 754"/>
                <a:gd name="T52" fmla="*/ 510 w 886"/>
                <a:gd name="T53" fmla="*/ 243 h 754"/>
                <a:gd name="T54" fmla="*/ 510 w 886"/>
                <a:gd name="T55" fmla="*/ 199 h 754"/>
                <a:gd name="T56" fmla="*/ 598 w 886"/>
                <a:gd name="T57" fmla="*/ 110 h 754"/>
                <a:gd name="T58" fmla="*/ 709 w 886"/>
                <a:gd name="T59" fmla="*/ 199 h 754"/>
                <a:gd name="T60" fmla="*/ 709 w 886"/>
                <a:gd name="T61" fmla="*/ 243 h 754"/>
                <a:gd name="T62" fmla="*/ 709 w 886"/>
                <a:gd name="T63" fmla="*/ 287 h 754"/>
                <a:gd name="T64" fmla="*/ 687 w 886"/>
                <a:gd name="T65" fmla="*/ 332 h 754"/>
                <a:gd name="T66" fmla="*/ 665 w 886"/>
                <a:gd name="T67" fmla="*/ 399 h 754"/>
                <a:gd name="T68" fmla="*/ 754 w 886"/>
                <a:gd name="T69" fmla="*/ 487 h 754"/>
                <a:gd name="T70" fmla="*/ 863 w 886"/>
                <a:gd name="T71" fmla="*/ 576 h 754"/>
                <a:gd name="T72" fmla="*/ 885 w 886"/>
                <a:gd name="T73" fmla="*/ 753 h 754"/>
                <a:gd name="T74" fmla="*/ 687 w 886"/>
                <a:gd name="T75" fmla="*/ 753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86" h="754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8" name="Text Placeholder 18"/>
          <p:cNvSpPr>
            <a:spLocks noGrp="1"/>
          </p:cNvSpPr>
          <p:nvPr userDrawn="1">
            <p:ph type="body" sz="quarter" idx="13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18"/>
          <p:cNvSpPr>
            <a:spLocks noGrp="1"/>
          </p:cNvSpPr>
          <p:nvPr userDrawn="1">
            <p:ph type="body" sz="quarter" idx="14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18"/>
          <p:cNvSpPr>
            <a:spLocks noGrp="1"/>
          </p:cNvSpPr>
          <p:nvPr userDrawn="1">
            <p:ph type="body" sz="quarter" idx="15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18"/>
          <p:cNvSpPr>
            <a:spLocks noGrp="1"/>
          </p:cNvSpPr>
          <p:nvPr userDrawn="1">
            <p:ph type="body" sz="quarter" idx="16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18"/>
          <p:cNvSpPr>
            <a:spLocks noGrp="1"/>
          </p:cNvSpPr>
          <p:nvPr userDrawn="1">
            <p:ph type="body" sz="quarter" idx="17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18"/>
          <p:cNvSpPr>
            <a:spLocks noGrp="1"/>
          </p:cNvSpPr>
          <p:nvPr userDrawn="1">
            <p:ph type="body" sz="quarter" idx="18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4" name="Picture 53" descr="FancyBracket._CoralPin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96565" y="2595058"/>
            <a:ext cx="2782919" cy="720080"/>
          </a:xfrm>
          <a:prstGeom prst="rect">
            <a:avLst/>
          </a:prstGeom>
        </p:spPr>
      </p:pic>
      <p:sp>
        <p:nvSpPr>
          <p:cNvPr id="55" name="Date Placeholder 5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D3988F5-0108-3E45-AE42-EE0BB4C8658F}" type="datetime4">
              <a:rPr lang="en-US" smtClean="0"/>
              <a:t>May 9, 2018</a:t>
            </a:fld>
            <a:endParaRPr lang="en-US"/>
          </a:p>
        </p:txBody>
      </p:sp>
      <p:sp>
        <p:nvSpPr>
          <p:cNvPr id="56" name="Footer Placeholder 55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0356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5" name="Freeform 3"/>
          <p:cNvSpPr>
            <a:spLocks noChangeArrowheads="1"/>
          </p:cNvSpPr>
          <p:nvPr userDrawn="1"/>
        </p:nvSpPr>
        <p:spPr bwMode="auto">
          <a:xfrm>
            <a:off x="3946185" y="1419622"/>
            <a:ext cx="1273887" cy="3256421"/>
          </a:xfrm>
          <a:custGeom>
            <a:avLst/>
            <a:gdLst>
              <a:gd name="T0" fmla="*/ 2854 w 3997"/>
              <a:gd name="T1" fmla="*/ 4715 h 10214"/>
              <a:gd name="T2" fmla="*/ 2915 w 3997"/>
              <a:gd name="T3" fmla="*/ 4265 h 10214"/>
              <a:gd name="T4" fmla="*/ 3666 w 3997"/>
              <a:gd name="T5" fmla="*/ 3693 h 10214"/>
              <a:gd name="T6" fmla="*/ 3756 w 3997"/>
              <a:gd name="T7" fmla="*/ 2973 h 10214"/>
              <a:gd name="T8" fmla="*/ 3035 w 3997"/>
              <a:gd name="T9" fmla="*/ 2131 h 10214"/>
              <a:gd name="T10" fmla="*/ 2555 w 3997"/>
              <a:gd name="T11" fmla="*/ 1741 h 10214"/>
              <a:gd name="T12" fmla="*/ 2224 w 3997"/>
              <a:gd name="T13" fmla="*/ 1501 h 10214"/>
              <a:gd name="T14" fmla="*/ 2133 w 3997"/>
              <a:gd name="T15" fmla="*/ 1471 h 10214"/>
              <a:gd name="T16" fmla="*/ 2314 w 3997"/>
              <a:gd name="T17" fmla="*/ 1321 h 10214"/>
              <a:gd name="T18" fmla="*/ 2434 w 3997"/>
              <a:gd name="T19" fmla="*/ 1140 h 10214"/>
              <a:gd name="T20" fmla="*/ 2314 w 3997"/>
              <a:gd name="T21" fmla="*/ 1110 h 10214"/>
              <a:gd name="T22" fmla="*/ 2344 w 3997"/>
              <a:gd name="T23" fmla="*/ 781 h 10214"/>
              <a:gd name="T24" fmla="*/ 1954 w 3997"/>
              <a:gd name="T25" fmla="*/ 90 h 10214"/>
              <a:gd name="T26" fmla="*/ 1292 w 3997"/>
              <a:gd name="T27" fmla="*/ 90 h 10214"/>
              <a:gd name="T28" fmla="*/ 1052 w 3997"/>
              <a:gd name="T29" fmla="*/ 481 h 10214"/>
              <a:gd name="T30" fmla="*/ 1082 w 3997"/>
              <a:gd name="T31" fmla="*/ 930 h 10214"/>
              <a:gd name="T32" fmla="*/ 1172 w 3997"/>
              <a:gd name="T33" fmla="*/ 1170 h 10214"/>
              <a:gd name="T34" fmla="*/ 1022 w 3997"/>
              <a:gd name="T35" fmla="*/ 1290 h 10214"/>
              <a:gd name="T36" fmla="*/ 1263 w 3997"/>
              <a:gd name="T37" fmla="*/ 1471 h 10214"/>
              <a:gd name="T38" fmla="*/ 1383 w 3997"/>
              <a:gd name="T39" fmla="*/ 1591 h 10214"/>
              <a:gd name="T40" fmla="*/ 1022 w 3997"/>
              <a:gd name="T41" fmla="*/ 1802 h 10214"/>
              <a:gd name="T42" fmla="*/ 601 w 3997"/>
              <a:gd name="T43" fmla="*/ 2552 h 10214"/>
              <a:gd name="T44" fmla="*/ 481 w 3997"/>
              <a:gd name="T45" fmla="*/ 3604 h 10214"/>
              <a:gd name="T46" fmla="*/ 421 w 3997"/>
              <a:gd name="T47" fmla="*/ 4625 h 10214"/>
              <a:gd name="T48" fmla="*/ 361 w 3997"/>
              <a:gd name="T49" fmla="*/ 5496 h 10214"/>
              <a:gd name="T50" fmla="*/ 512 w 3997"/>
              <a:gd name="T51" fmla="*/ 6187 h 10214"/>
              <a:gd name="T52" fmla="*/ 512 w 3997"/>
              <a:gd name="T53" fmla="*/ 6788 h 10214"/>
              <a:gd name="T54" fmla="*/ 512 w 3997"/>
              <a:gd name="T55" fmla="*/ 7389 h 10214"/>
              <a:gd name="T56" fmla="*/ 301 w 3997"/>
              <a:gd name="T57" fmla="*/ 8561 h 10214"/>
              <a:gd name="T58" fmla="*/ 61 w 3997"/>
              <a:gd name="T59" fmla="*/ 9672 h 10214"/>
              <a:gd name="T60" fmla="*/ 91 w 3997"/>
              <a:gd name="T61" fmla="*/ 10062 h 10214"/>
              <a:gd name="T62" fmla="*/ 451 w 3997"/>
              <a:gd name="T63" fmla="*/ 9973 h 10214"/>
              <a:gd name="T64" fmla="*/ 571 w 3997"/>
              <a:gd name="T65" fmla="*/ 9582 h 10214"/>
              <a:gd name="T66" fmla="*/ 571 w 3997"/>
              <a:gd name="T67" fmla="*/ 9132 h 10214"/>
              <a:gd name="T68" fmla="*/ 992 w 3997"/>
              <a:gd name="T69" fmla="*/ 8019 h 10214"/>
              <a:gd name="T70" fmla="*/ 1202 w 3997"/>
              <a:gd name="T71" fmla="*/ 7178 h 10214"/>
              <a:gd name="T72" fmla="*/ 1743 w 3997"/>
              <a:gd name="T73" fmla="*/ 6818 h 10214"/>
              <a:gd name="T74" fmla="*/ 2163 w 3997"/>
              <a:gd name="T75" fmla="*/ 6908 h 10214"/>
              <a:gd name="T76" fmla="*/ 2283 w 3997"/>
              <a:gd name="T77" fmla="*/ 7690 h 10214"/>
              <a:gd name="T78" fmla="*/ 2404 w 3997"/>
              <a:gd name="T79" fmla="*/ 8861 h 10214"/>
              <a:gd name="T80" fmla="*/ 2374 w 3997"/>
              <a:gd name="T81" fmla="*/ 9762 h 10214"/>
              <a:gd name="T82" fmla="*/ 2494 w 3997"/>
              <a:gd name="T83" fmla="*/ 10182 h 10214"/>
              <a:gd name="T84" fmla="*/ 2854 w 3997"/>
              <a:gd name="T85" fmla="*/ 10003 h 10214"/>
              <a:gd name="T86" fmla="*/ 2734 w 3997"/>
              <a:gd name="T87" fmla="*/ 9282 h 10214"/>
              <a:gd name="T88" fmla="*/ 2825 w 3997"/>
              <a:gd name="T89" fmla="*/ 8411 h 10214"/>
              <a:gd name="T90" fmla="*/ 2854 w 3997"/>
              <a:gd name="T91" fmla="*/ 7509 h 10214"/>
              <a:gd name="T92" fmla="*/ 2884 w 3997"/>
              <a:gd name="T93" fmla="*/ 6758 h 10214"/>
              <a:gd name="T94" fmla="*/ 3185 w 3997"/>
              <a:gd name="T95" fmla="*/ 6307 h 10214"/>
              <a:gd name="T96" fmla="*/ 2915 w 3997"/>
              <a:gd name="T97" fmla="*/ 4986 h 10214"/>
              <a:gd name="T98" fmla="*/ 632 w 3997"/>
              <a:gd name="T99" fmla="*/ 5436 h 10214"/>
              <a:gd name="T100" fmla="*/ 601 w 3997"/>
              <a:gd name="T101" fmla="*/ 5496 h 10214"/>
              <a:gd name="T102" fmla="*/ 632 w 3997"/>
              <a:gd name="T103" fmla="*/ 5436 h 10214"/>
              <a:gd name="T104" fmla="*/ 902 w 3997"/>
              <a:gd name="T105" fmla="*/ 3724 h 10214"/>
              <a:gd name="T106" fmla="*/ 812 w 3997"/>
              <a:gd name="T107" fmla="*/ 4745 h 10214"/>
              <a:gd name="T108" fmla="*/ 692 w 3997"/>
              <a:gd name="T109" fmla="*/ 4956 h 10214"/>
              <a:gd name="T110" fmla="*/ 812 w 3997"/>
              <a:gd name="T111" fmla="*/ 4085 h 10214"/>
              <a:gd name="T112" fmla="*/ 902 w 3997"/>
              <a:gd name="T113" fmla="*/ 3724 h 10214"/>
              <a:gd name="T114" fmla="*/ 2644 w 3997"/>
              <a:gd name="T115" fmla="*/ 3784 h 10214"/>
              <a:gd name="T116" fmla="*/ 2614 w 3997"/>
              <a:gd name="T117" fmla="*/ 2943 h 10214"/>
              <a:gd name="T118" fmla="*/ 3275 w 3997"/>
              <a:gd name="T119" fmla="*/ 3063 h 10214"/>
              <a:gd name="T120" fmla="*/ 3095 w 3997"/>
              <a:gd name="T121" fmla="*/ 3814 h 10214"/>
              <a:gd name="T122" fmla="*/ 2644 w 3997"/>
              <a:gd name="T123" fmla="*/ 3784 h 10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997" h="10214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May 9, 2018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080149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vat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8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8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9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1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3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4" name="Oval 93"/>
          <p:cNvSpPr/>
          <p:nvPr userDrawn="1"/>
        </p:nvSpPr>
        <p:spPr bwMode="auto"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5" name="Oval 94"/>
          <p:cNvSpPr/>
          <p:nvPr userDrawn="1"/>
        </p:nvSpPr>
        <p:spPr bwMode="auto"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6" name="Oval 95"/>
          <p:cNvSpPr/>
          <p:nvPr userDrawn="1"/>
        </p:nvSpPr>
        <p:spPr bwMode="auto"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7" name="Oval 96"/>
          <p:cNvSpPr/>
          <p:nvPr userDrawn="1"/>
        </p:nvSpPr>
        <p:spPr bwMode="auto"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8" name="Oval 97"/>
          <p:cNvSpPr/>
          <p:nvPr userDrawn="1"/>
        </p:nvSpPr>
        <p:spPr bwMode="auto"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9" name="Oval 98"/>
          <p:cNvSpPr/>
          <p:nvPr userDrawn="1"/>
        </p:nvSpPr>
        <p:spPr bwMode="auto"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0" name="Rectangle 14"/>
          <p:cNvSpPr>
            <a:spLocks/>
          </p:cNvSpPr>
          <p:nvPr userDrawn="1"/>
        </p:nvSpPr>
        <p:spPr bwMode="auto"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1</a:t>
            </a:r>
          </a:p>
        </p:txBody>
      </p:sp>
      <p:sp>
        <p:nvSpPr>
          <p:cNvPr id="101" name="Rectangle 14"/>
          <p:cNvSpPr>
            <a:spLocks/>
          </p:cNvSpPr>
          <p:nvPr userDrawn="1"/>
        </p:nvSpPr>
        <p:spPr bwMode="auto"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2</a:t>
            </a:r>
          </a:p>
        </p:txBody>
      </p:sp>
      <p:sp>
        <p:nvSpPr>
          <p:cNvPr id="102" name="Rectangle 14"/>
          <p:cNvSpPr>
            <a:spLocks/>
          </p:cNvSpPr>
          <p:nvPr userDrawn="1"/>
        </p:nvSpPr>
        <p:spPr bwMode="auto"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3</a:t>
            </a:r>
          </a:p>
        </p:txBody>
      </p:sp>
      <p:sp>
        <p:nvSpPr>
          <p:cNvPr id="103" name="Rectangle 14"/>
          <p:cNvSpPr>
            <a:spLocks/>
          </p:cNvSpPr>
          <p:nvPr userDrawn="1"/>
        </p:nvSpPr>
        <p:spPr bwMode="auto"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4</a:t>
            </a:r>
          </a:p>
        </p:txBody>
      </p:sp>
      <p:sp>
        <p:nvSpPr>
          <p:cNvPr id="104" name="Rectangle 14"/>
          <p:cNvSpPr>
            <a:spLocks/>
          </p:cNvSpPr>
          <p:nvPr userDrawn="1"/>
        </p:nvSpPr>
        <p:spPr bwMode="auto"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5</a:t>
            </a:r>
          </a:p>
        </p:txBody>
      </p:sp>
      <p:sp>
        <p:nvSpPr>
          <p:cNvPr id="105" name="Rectangle 14"/>
          <p:cNvSpPr>
            <a:spLocks/>
          </p:cNvSpPr>
          <p:nvPr userDrawn="1"/>
        </p:nvSpPr>
        <p:spPr bwMode="auto"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Novecento wide Book" charset="0"/>
                <a:ea typeface="ＭＳ Ｐゴシック" charset="0"/>
                <a:cs typeface="ＭＳ Ｐゴシック" charset="0"/>
                <a:sym typeface="Novecento wide Book" charset="0"/>
              </a:rPr>
              <a:t>6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3708899E-19EB-5043-85F6-D95C0ED578DB}" type="datetime4">
              <a:rPr lang="en-US" smtClean="0"/>
              <a:t>May 9, 2018</a:t>
            </a:fld>
            <a:endParaRPr lang="en-US"/>
          </a:p>
        </p:txBody>
      </p:sp>
      <p:sp>
        <p:nvSpPr>
          <p:cNvPr id="106" name="Footer Placeholder 105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7" name="Slide Number Placeholder 106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Freeform 2"/>
          <p:cNvSpPr>
            <a:spLocks noChangeArrowheads="1"/>
          </p:cNvSpPr>
          <p:nvPr userDrawn="1"/>
        </p:nvSpPr>
        <p:spPr bwMode="auto">
          <a:xfrm>
            <a:off x="3995936" y="1347614"/>
            <a:ext cx="1080120" cy="3274983"/>
          </a:xfrm>
          <a:custGeom>
            <a:avLst/>
            <a:gdLst>
              <a:gd name="T0" fmla="*/ 210 w 3575"/>
              <a:gd name="T1" fmla="*/ 2703 h 10845"/>
              <a:gd name="T2" fmla="*/ 30 w 3575"/>
              <a:gd name="T3" fmla="*/ 3394 h 10845"/>
              <a:gd name="T4" fmla="*/ 60 w 3575"/>
              <a:gd name="T5" fmla="*/ 4565 h 10845"/>
              <a:gd name="T6" fmla="*/ 121 w 3575"/>
              <a:gd name="T7" fmla="*/ 5467 h 10845"/>
              <a:gd name="T8" fmla="*/ 300 w 3575"/>
              <a:gd name="T9" fmla="*/ 6007 h 10845"/>
              <a:gd name="T10" fmla="*/ 721 w 3575"/>
              <a:gd name="T11" fmla="*/ 6217 h 10845"/>
              <a:gd name="T12" fmla="*/ 1112 w 3575"/>
              <a:gd name="T13" fmla="*/ 8530 h 10845"/>
              <a:gd name="T14" fmla="*/ 1262 w 3575"/>
              <a:gd name="T15" fmla="*/ 9792 h 10845"/>
              <a:gd name="T16" fmla="*/ 1382 w 3575"/>
              <a:gd name="T17" fmla="*/ 10243 h 10845"/>
              <a:gd name="T18" fmla="*/ 1202 w 3575"/>
              <a:gd name="T19" fmla="*/ 10693 h 10845"/>
              <a:gd name="T20" fmla="*/ 1472 w 3575"/>
              <a:gd name="T21" fmla="*/ 10844 h 10845"/>
              <a:gd name="T22" fmla="*/ 1742 w 3575"/>
              <a:gd name="T23" fmla="*/ 10693 h 10845"/>
              <a:gd name="T24" fmla="*/ 1833 w 3575"/>
              <a:gd name="T25" fmla="*/ 10303 h 10845"/>
              <a:gd name="T26" fmla="*/ 1862 w 3575"/>
              <a:gd name="T27" fmla="*/ 9643 h 10845"/>
              <a:gd name="T28" fmla="*/ 1772 w 3575"/>
              <a:gd name="T29" fmla="*/ 8981 h 10845"/>
              <a:gd name="T30" fmla="*/ 1742 w 3575"/>
              <a:gd name="T31" fmla="*/ 7659 h 10845"/>
              <a:gd name="T32" fmla="*/ 1923 w 3575"/>
              <a:gd name="T33" fmla="*/ 6999 h 10845"/>
              <a:gd name="T34" fmla="*/ 2043 w 3575"/>
              <a:gd name="T35" fmla="*/ 7779 h 10845"/>
              <a:gd name="T36" fmla="*/ 2103 w 3575"/>
              <a:gd name="T37" fmla="*/ 8771 h 10845"/>
              <a:gd name="T38" fmla="*/ 2193 w 3575"/>
              <a:gd name="T39" fmla="*/ 9672 h 10845"/>
              <a:gd name="T40" fmla="*/ 2253 w 3575"/>
              <a:gd name="T41" fmla="*/ 10303 h 10845"/>
              <a:gd name="T42" fmla="*/ 2313 w 3575"/>
              <a:gd name="T43" fmla="*/ 10543 h 10845"/>
              <a:gd name="T44" fmla="*/ 2463 w 3575"/>
              <a:gd name="T45" fmla="*/ 10754 h 10845"/>
              <a:gd name="T46" fmla="*/ 2704 w 3575"/>
              <a:gd name="T47" fmla="*/ 10844 h 10845"/>
              <a:gd name="T48" fmla="*/ 2944 w 3575"/>
              <a:gd name="T49" fmla="*/ 10724 h 10845"/>
              <a:gd name="T50" fmla="*/ 2824 w 3575"/>
              <a:gd name="T51" fmla="*/ 10393 h 10845"/>
              <a:gd name="T52" fmla="*/ 2764 w 3575"/>
              <a:gd name="T53" fmla="*/ 10063 h 10845"/>
              <a:gd name="T54" fmla="*/ 2794 w 3575"/>
              <a:gd name="T55" fmla="*/ 9342 h 10845"/>
              <a:gd name="T56" fmla="*/ 2794 w 3575"/>
              <a:gd name="T57" fmla="*/ 8201 h 10845"/>
              <a:gd name="T58" fmla="*/ 2884 w 3575"/>
              <a:gd name="T59" fmla="*/ 6548 h 10845"/>
              <a:gd name="T60" fmla="*/ 3034 w 3575"/>
              <a:gd name="T61" fmla="*/ 5707 h 10845"/>
              <a:gd name="T62" fmla="*/ 3245 w 3575"/>
              <a:gd name="T63" fmla="*/ 5677 h 10845"/>
              <a:gd name="T64" fmla="*/ 3365 w 3575"/>
              <a:gd name="T65" fmla="*/ 5587 h 10845"/>
              <a:gd name="T66" fmla="*/ 3454 w 3575"/>
              <a:gd name="T67" fmla="*/ 5376 h 10845"/>
              <a:gd name="T68" fmla="*/ 3574 w 3575"/>
              <a:gd name="T69" fmla="*/ 4896 h 10845"/>
              <a:gd name="T70" fmla="*/ 3515 w 3575"/>
              <a:gd name="T71" fmla="*/ 4054 h 10845"/>
              <a:gd name="T72" fmla="*/ 3275 w 3575"/>
              <a:gd name="T73" fmla="*/ 3003 h 10845"/>
              <a:gd name="T74" fmla="*/ 2704 w 3575"/>
              <a:gd name="T75" fmla="*/ 1982 h 10845"/>
              <a:gd name="T76" fmla="*/ 2043 w 3575"/>
              <a:gd name="T77" fmla="*/ 1711 h 10845"/>
              <a:gd name="T78" fmla="*/ 1983 w 3575"/>
              <a:gd name="T79" fmla="*/ 1382 h 10845"/>
              <a:gd name="T80" fmla="*/ 2043 w 3575"/>
              <a:gd name="T81" fmla="*/ 871 h 10845"/>
              <a:gd name="T82" fmla="*/ 2253 w 3575"/>
              <a:gd name="T83" fmla="*/ 631 h 10845"/>
              <a:gd name="T84" fmla="*/ 2163 w 3575"/>
              <a:gd name="T85" fmla="*/ 571 h 10845"/>
              <a:gd name="T86" fmla="*/ 1742 w 3575"/>
              <a:gd name="T87" fmla="*/ 30 h 10845"/>
              <a:gd name="T88" fmla="*/ 1412 w 3575"/>
              <a:gd name="T89" fmla="*/ 60 h 10845"/>
              <a:gd name="T90" fmla="*/ 1112 w 3575"/>
              <a:gd name="T91" fmla="*/ 210 h 10845"/>
              <a:gd name="T92" fmla="*/ 1082 w 3575"/>
              <a:gd name="T93" fmla="*/ 721 h 10845"/>
              <a:gd name="T94" fmla="*/ 842 w 3575"/>
              <a:gd name="T95" fmla="*/ 871 h 10845"/>
              <a:gd name="T96" fmla="*/ 1051 w 3575"/>
              <a:gd name="T97" fmla="*/ 1021 h 10845"/>
              <a:gd name="T98" fmla="*/ 1232 w 3575"/>
              <a:gd name="T99" fmla="*/ 1232 h 10845"/>
              <a:gd name="T100" fmla="*/ 1322 w 3575"/>
              <a:gd name="T101" fmla="*/ 1561 h 10845"/>
              <a:gd name="T102" fmla="*/ 1202 w 3575"/>
              <a:gd name="T103" fmla="*/ 1832 h 10845"/>
              <a:gd name="T104" fmla="*/ 721 w 3575"/>
              <a:gd name="T105" fmla="*/ 2012 h 10845"/>
              <a:gd name="T106" fmla="*/ 210 w 3575"/>
              <a:gd name="T107" fmla="*/ 2703 h 10845"/>
              <a:gd name="T108" fmla="*/ 751 w 3575"/>
              <a:gd name="T109" fmla="*/ 5797 h 10845"/>
              <a:gd name="T110" fmla="*/ 661 w 3575"/>
              <a:gd name="T111" fmla="*/ 5737 h 10845"/>
              <a:gd name="T112" fmla="*/ 721 w 3575"/>
              <a:gd name="T113" fmla="*/ 5406 h 10845"/>
              <a:gd name="T114" fmla="*/ 210 w 3575"/>
              <a:gd name="T115" fmla="*/ 2703 h 10845"/>
              <a:gd name="T116" fmla="*/ 3034 w 3575"/>
              <a:gd name="T117" fmla="*/ 4685 h 10845"/>
              <a:gd name="T118" fmla="*/ 2884 w 3575"/>
              <a:gd name="T119" fmla="*/ 4355 h 10845"/>
              <a:gd name="T120" fmla="*/ 2914 w 3575"/>
              <a:gd name="T121" fmla="*/ 3604 h 10845"/>
              <a:gd name="T122" fmla="*/ 2944 w 3575"/>
              <a:gd name="T123" fmla="*/ 4175 h 10845"/>
              <a:gd name="T124" fmla="*/ 3034 w 3575"/>
              <a:gd name="T125" fmla="*/ 4685 h 10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75" h="1084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27575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2088232" cy="390183"/>
          </a:xfrm>
          <a:prstGeom prst="rect">
            <a:avLst/>
          </a:prstGeom>
        </p:spPr>
      </p:pic>
      <p:pic>
        <p:nvPicPr>
          <p:cNvPr id="45" name="Picture 44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203598"/>
            <a:ext cx="2088232" cy="390183"/>
          </a:xfrm>
          <a:prstGeom prst="rect">
            <a:avLst/>
          </a:prstGeom>
        </p:spPr>
      </p:pic>
      <p:pic>
        <p:nvPicPr>
          <p:cNvPr id="46" name="Picture 45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9822"/>
            <a:ext cx="2088232" cy="390183"/>
          </a:xfrm>
          <a:prstGeom prst="rect">
            <a:avLst/>
          </a:prstGeom>
        </p:spPr>
      </p:pic>
      <p:pic>
        <p:nvPicPr>
          <p:cNvPr id="49" name="Picture 48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219822"/>
            <a:ext cx="2088232" cy="390183"/>
          </a:xfrm>
          <a:prstGeom prst="rect">
            <a:avLst/>
          </a:prstGeom>
        </p:spPr>
      </p:pic>
      <p:pic>
        <p:nvPicPr>
          <p:cNvPr id="50" name="Picture 49" descr="SmallPaintStrip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9822"/>
            <a:ext cx="2088232" cy="39018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15722" y="2714625"/>
            <a:ext cx="8009838" cy="0"/>
          </a:xfrm>
          <a:prstGeom prst="line">
            <a:avLst/>
          </a:prstGeom>
          <a:ln w="19050" cap="rnd" cmpd="sng">
            <a:solidFill>
              <a:schemeClr val="bg2"/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11710"/>
            <a:ext cx="1007658" cy="1001341"/>
          </a:xfrm>
          <a:prstGeom prst="rect">
            <a:avLst/>
          </a:prstGeom>
        </p:spPr>
      </p:pic>
      <p:pic>
        <p:nvPicPr>
          <p:cNvPr id="34" name="Picture 33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11710"/>
            <a:ext cx="1007658" cy="1001341"/>
          </a:xfrm>
          <a:prstGeom prst="rect">
            <a:avLst/>
          </a:prstGeom>
        </p:spPr>
      </p:pic>
      <p:pic>
        <p:nvPicPr>
          <p:cNvPr id="35" name="Picture 34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211710"/>
            <a:ext cx="1007658" cy="1001341"/>
          </a:xfrm>
          <a:prstGeom prst="rect">
            <a:avLst/>
          </a:prstGeom>
        </p:spPr>
      </p:pic>
      <p:pic>
        <p:nvPicPr>
          <p:cNvPr id="36" name="Picture 35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11710"/>
            <a:ext cx="1007658" cy="1001341"/>
          </a:xfrm>
          <a:prstGeom prst="rect">
            <a:avLst/>
          </a:prstGeom>
        </p:spPr>
      </p:pic>
      <p:pic>
        <p:nvPicPr>
          <p:cNvPr id="37" name="Picture 36" descr="Dot_Min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11710"/>
            <a:ext cx="1007658" cy="1001341"/>
          </a:xfrm>
          <a:prstGeom prst="rect">
            <a:avLst/>
          </a:prstGeom>
        </p:spPr>
      </p:pic>
      <p:sp>
        <p:nvSpPr>
          <p:cNvPr id="44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Autofit/>
          </a:bodyPr>
          <a:lstStyle>
            <a:lvl1pPr marL="0" indent="0" algn="l">
              <a:buNone/>
              <a:defRPr sz="13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0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1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2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6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2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</a:t>
            </a:r>
          </a:p>
        </p:txBody>
      </p:sp>
      <p:sp>
        <p:nvSpPr>
          <p:cNvPr id="89" name="Text Placeholder 12"/>
          <p:cNvSpPr>
            <a:spLocks noGrp="1"/>
          </p:cNvSpPr>
          <p:nvPr>
            <p:ph type="body" sz="quarter" idx="59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0" name="Text Placeholder 12"/>
          <p:cNvSpPr>
            <a:spLocks noGrp="1"/>
          </p:cNvSpPr>
          <p:nvPr>
            <p:ph type="body" sz="quarter" idx="60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2" name="Text Placeholder 12"/>
          <p:cNvSpPr>
            <a:spLocks noGrp="1"/>
          </p:cNvSpPr>
          <p:nvPr>
            <p:ph type="body" sz="quarter" idx="61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3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5" name="Text Placeholder 12"/>
          <p:cNvSpPr>
            <a:spLocks noGrp="1"/>
          </p:cNvSpPr>
          <p:nvPr>
            <p:ph type="body" sz="quarter" idx="63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6" name="Text Placeholder 12"/>
          <p:cNvSpPr>
            <a:spLocks noGrp="1"/>
          </p:cNvSpPr>
          <p:nvPr>
            <p:ph type="body" sz="quarter" idx="64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98" name="Text Placeholder 12"/>
          <p:cNvSpPr>
            <a:spLocks noGrp="1"/>
          </p:cNvSpPr>
          <p:nvPr>
            <p:ph type="body" sz="quarter" idx="65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effectLst/>
        </p:spPr>
        <p:txBody>
          <a:bodyPr vert="horz" lIns="34281" tIns="17140" rIns="34281" bIns="17140" anchor="b">
            <a:normAutofit/>
          </a:bodyPr>
          <a:lstStyle>
            <a:lvl1pPr marL="0" indent="0" algn="ctr">
              <a:buNone/>
              <a:defRPr sz="12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99" name="Text Placeholder 12"/>
          <p:cNvSpPr>
            <a:spLocks noGrp="1"/>
          </p:cNvSpPr>
          <p:nvPr>
            <p:ph type="body" sz="quarter" idx="66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0" i="0" spc="0">
                <a:solidFill>
                  <a:srgbClr val="595959"/>
                </a:solidFill>
                <a:latin typeface="Josefin Slab"/>
                <a:cs typeface="Josefin Slab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F29E52B3-FCE3-504F-8C06-83C044645326}" type="datetime4">
              <a:rPr lang="en-US" smtClean="0"/>
              <a:t>May 9, 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68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06544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FancyBracket._CoralPink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6805" y="2595058"/>
            <a:ext cx="2782919" cy="720080"/>
          </a:xfrm>
          <a:prstGeom prst="rect">
            <a:avLst/>
          </a:prstGeom>
        </p:spPr>
      </p:pic>
      <p:sp>
        <p:nvSpPr>
          <p:cNvPr id="20" name="Line 11"/>
          <p:cNvSpPr>
            <a:spLocks noChangeShapeType="1"/>
          </p:cNvSpPr>
          <p:nvPr userDrawn="1"/>
        </p:nvSpPr>
        <p:spPr bwMode="auto">
          <a:xfrm rot="10800000">
            <a:off x="5086842" y="1715540"/>
            <a:ext cx="81009" cy="134465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1" name="Line 13"/>
          <p:cNvSpPr>
            <a:spLocks noChangeShapeType="1"/>
          </p:cNvSpPr>
          <p:nvPr userDrawn="1"/>
        </p:nvSpPr>
        <p:spPr bwMode="auto">
          <a:xfrm>
            <a:off x="820368" y="1796548"/>
            <a:ext cx="1107123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47" name="Line 8"/>
          <p:cNvSpPr>
            <a:spLocks noChangeShapeType="1"/>
          </p:cNvSpPr>
          <p:nvPr userDrawn="1"/>
        </p:nvSpPr>
        <p:spPr bwMode="auto">
          <a:xfrm rot="10800000" flipH="1">
            <a:off x="5194854" y="2606639"/>
            <a:ext cx="1080120" cy="405045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4" name="Line 9"/>
          <p:cNvSpPr>
            <a:spLocks noChangeShapeType="1"/>
          </p:cNvSpPr>
          <p:nvPr userDrawn="1"/>
        </p:nvSpPr>
        <p:spPr bwMode="auto">
          <a:xfrm>
            <a:off x="3574674" y="2552632"/>
            <a:ext cx="1593177" cy="48605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5" name="Line 12"/>
          <p:cNvSpPr>
            <a:spLocks noChangeShapeType="1"/>
          </p:cNvSpPr>
          <p:nvPr userDrawn="1"/>
        </p:nvSpPr>
        <p:spPr bwMode="auto">
          <a:xfrm>
            <a:off x="1927491" y="2282603"/>
            <a:ext cx="1647183" cy="351039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7" name="Line 7"/>
          <p:cNvSpPr>
            <a:spLocks noChangeShapeType="1"/>
          </p:cNvSpPr>
          <p:nvPr userDrawn="1"/>
        </p:nvSpPr>
        <p:spPr bwMode="auto">
          <a:xfrm rot="10800000">
            <a:off x="5167850" y="3038687"/>
            <a:ext cx="648072" cy="1107123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18" name="Line 8"/>
          <p:cNvSpPr>
            <a:spLocks noChangeShapeType="1"/>
          </p:cNvSpPr>
          <p:nvPr userDrawn="1"/>
        </p:nvSpPr>
        <p:spPr bwMode="auto">
          <a:xfrm rot="10800000" flipH="1">
            <a:off x="4087731" y="3060192"/>
            <a:ext cx="1107123" cy="100460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19" name="Line 10"/>
          <p:cNvSpPr>
            <a:spLocks noChangeShapeType="1"/>
          </p:cNvSpPr>
          <p:nvPr userDrawn="1"/>
        </p:nvSpPr>
        <p:spPr bwMode="auto">
          <a:xfrm rot="10800000">
            <a:off x="1927490" y="2282602"/>
            <a:ext cx="594066" cy="1512168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atin typeface="nevis Bold"/>
              <a:cs typeface="nevis Bold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 rot="10800000" flipH="1">
            <a:off x="1090398" y="2282602"/>
            <a:ext cx="837093" cy="1026114"/>
          </a:xfrm>
          <a:prstGeom prst="line">
            <a:avLst/>
          </a:prstGeom>
          <a:noFill/>
          <a:ln w="19050" cap="rnd" cmpd="sng">
            <a:solidFill>
              <a:schemeClr val="bg2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ln w="38100" cmpd="sng">
                <a:solidFill>
                  <a:srgbClr val="000000"/>
                </a:solidFill>
                <a:prstDash val="solid"/>
              </a:ln>
              <a:latin typeface="nevis Bold"/>
              <a:cs typeface="nevis Bold"/>
            </a:endParaRPr>
          </a:p>
        </p:txBody>
      </p:sp>
      <p:sp>
        <p:nvSpPr>
          <p:cNvPr id="59" name="Oval 58"/>
          <p:cNvSpPr/>
          <p:nvPr userDrawn="1"/>
        </p:nvSpPr>
        <p:spPr bwMode="auto"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8" name="Oval 57"/>
          <p:cNvSpPr/>
          <p:nvPr userDrawn="1"/>
        </p:nvSpPr>
        <p:spPr bwMode="auto"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1" name="Oval 40"/>
          <p:cNvSpPr/>
          <p:nvPr userDrawn="1"/>
        </p:nvSpPr>
        <p:spPr bwMode="auto"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Oval 41"/>
          <p:cNvSpPr/>
          <p:nvPr userDrawn="1"/>
        </p:nvSpPr>
        <p:spPr bwMode="auto"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3" name="Oval 42"/>
          <p:cNvSpPr/>
          <p:nvPr userDrawn="1"/>
        </p:nvSpPr>
        <p:spPr bwMode="auto"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1" name="Oval 50"/>
          <p:cNvSpPr/>
          <p:nvPr userDrawn="1"/>
        </p:nvSpPr>
        <p:spPr bwMode="auto"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2" name="Oval 51"/>
          <p:cNvSpPr/>
          <p:nvPr userDrawn="1"/>
        </p:nvSpPr>
        <p:spPr bwMode="auto"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3" name="Oval 52"/>
          <p:cNvSpPr/>
          <p:nvPr userDrawn="1"/>
        </p:nvSpPr>
        <p:spPr bwMode="auto"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6" name="Oval 55"/>
          <p:cNvSpPr/>
          <p:nvPr userDrawn="1"/>
        </p:nvSpPr>
        <p:spPr bwMode="auto"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Oval 56"/>
          <p:cNvSpPr/>
          <p:nvPr userDrawn="1"/>
        </p:nvSpPr>
        <p:spPr bwMode="auto"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23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effectLst/>
        </p:spPr>
        <p:txBody>
          <a:bodyPr vert="horz" lIns="34281" tIns="17140" rIns="34281" bIns="17140" anchor="ctr"/>
          <a:lstStyle>
            <a:lvl1pPr marL="0" indent="0" algn="ctr">
              <a:buNone/>
              <a:defRPr sz="1800" b="1" i="0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ln>
            <a:noFill/>
          </a:ln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5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6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8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>
              <a:buNone/>
              <a:defRPr sz="1300" b="1">
                <a:solidFill>
                  <a:srgbClr val="FFFFFF"/>
                </a:solidFill>
                <a:effectLst/>
                <a:latin typeface="Novecento wide Normal"/>
                <a:cs typeface="Novecento wide Normal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7BAAFF6A-1998-7744-9876-E5F173E8B73D}" type="datetime3">
              <a:rPr lang="en-US" smtClean="0"/>
              <a:t>9 May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r>
              <a:rPr lang="en-US"/>
              <a:t>THE DAILY SPECIAL PRESENTATION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116D4A3D-DCD6-5840-B785-7C661D5A79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</p:spPr>
        <p:txBody>
          <a:bodyPr vert="horz" anchor="t"/>
          <a:lstStyle>
            <a:lvl1pPr marL="0" indent="0" algn="l"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040673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grpSp>
        <p:nvGrpSpPr>
          <p:cNvPr id="5" name="Group 1"/>
          <p:cNvGrpSpPr>
            <a:grpSpLocks/>
          </p:cNvGrpSpPr>
          <p:nvPr userDrawn="1"/>
        </p:nvGrpSpPr>
        <p:grpSpPr bwMode="auto">
          <a:xfrm>
            <a:off x="179512" y="1148052"/>
            <a:ext cx="6093377" cy="3799962"/>
            <a:chOff x="220" y="537"/>
            <a:chExt cx="5986" cy="3733"/>
          </a:xfrm>
          <a:solidFill>
            <a:schemeClr val="tx1">
              <a:alpha val="15000"/>
            </a:schemeClr>
          </a:solidFill>
        </p:grpSpPr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215" y="1359"/>
              <a:ext cx="2380" cy="2912"/>
            </a:xfrm>
            <a:custGeom>
              <a:avLst/>
              <a:gdLst>
                <a:gd name="T0" fmla="*/ 9594 w 10501"/>
                <a:gd name="T1" fmla="*/ 8093 h 12844"/>
                <a:gd name="T2" fmla="*/ 8344 w 10501"/>
                <a:gd name="T3" fmla="*/ 7218 h 12844"/>
                <a:gd name="T4" fmla="*/ 7094 w 10501"/>
                <a:gd name="T5" fmla="*/ 7249 h 12844"/>
                <a:gd name="T6" fmla="*/ 6781 w 10501"/>
                <a:gd name="T7" fmla="*/ 6593 h 12844"/>
                <a:gd name="T8" fmla="*/ 6250 w 10501"/>
                <a:gd name="T9" fmla="*/ 6687 h 12844"/>
                <a:gd name="T10" fmla="*/ 6969 w 10501"/>
                <a:gd name="T11" fmla="*/ 5905 h 12844"/>
                <a:gd name="T12" fmla="*/ 7562 w 10501"/>
                <a:gd name="T13" fmla="*/ 5280 h 12844"/>
                <a:gd name="T14" fmla="*/ 8281 w 10501"/>
                <a:gd name="T15" fmla="*/ 4563 h 12844"/>
                <a:gd name="T16" fmla="*/ 8281 w 10501"/>
                <a:gd name="T17" fmla="*/ 4156 h 12844"/>
                <a:gd name="T18" fmla="*/ 8781 w 10501"/>
                <a:gd name="T19" fmla="*/ 4063 h 12844"/>
                <a:gd name="T20" fmla="*/ 8969 w 10501"/>
                <a:gd name="T21" fmla="*/ 3938 h 12844"/>
                <a:gd name="T22" fmla="*/ 8437 w 10501"/>
                <a:gd name="T23" fmla="*/ 2750 h 12844"/>
                <a:gd name="T24" fmla="*/ 7875 w 10501"/>
                <a:gd name="T25" fmla="*/ 2438 h 12844"/>
                <a:gd name="T26" fmla="*/ 7437 w 10501"/>
                <a:gd name="T27" fmla="*/ 2938 h 12844"/>
                <a:gd name="T28" fmla="*/ 7187 w 10501"/>
                <a:gd name="T29" fmla="*/ 3781 h 12844"/>
                <a:gd name="T30" fmla="*/ 6375 w 10501"/>
                <a:gd name="T31" fmla="*/ 3031 h 12844"/>
                <a:gd name="T32" fmla="*/ 6656 w 10501"/>
                <a:gd name="T33" fmla="*/ 2094 h 12844"/>
                <a:gd name="T34" fmla="*/ 7062 w 10501"/>
                <a:gd name="T35" fmla="*/ 2063 h 12844"/>
                <a:gd name="T36" fmla="*/ 6969 w 10501"/>
                <a:gd name="T37" fmla="*/ 1094 h 12844"/>
                <a:gd name="T38" fmla="*/ 6469 w 10501"/>
                <a:gd name="T39" fmla="*/ 1313 h 12844"/>
                <a:gd name="T40" fmla="*/ 6094 w 10501"/>
                <a:gd name="T41" fmla="*/ 781 h 12844"/>
                <a:gd name="T42" fmla="*/ 6031 w 10501"/>
                <a:gd name="T43" fmla="*/ 1156 h 12844"/>
                <a:gd name="T44" fmla="*/ 5500 w 10501"/>
                <a:gd name="T45" fmla="*/ 1281 h 12844"/>
                <a:gd name="T46" fmla="*/ 5531 w 10501"/>
                <a:gd name="T47" fmla="*/ 750 h 12844"/>
                <a:gd name="T48" fmla="*/ 5281 w 10501"/>
                <a:gd name="T49" fmla="*/ 469 h 12844"/>
                <a:gd name="T50" fmla="*/ 4719 w 10501"/>
                <a:gd name="T51" fmla="*/ 188 h 12844"/>
                <a:gd name="T52" fmla="*/ 4062 w 10501"/>
                <a:gd name="T53" fmla="*/ 625 h 12844"/>
                <a:gd name="T54" fmla="*/ 4562 w 10501"/>
                <a:gd name="T55" fmla="*/ 844 h 12844"/>
                <a:gd name="T56" fmla="*/ 4500 w 10501"/>
                <a:gd name="T57" fmla="*/ 1188 h 12844"/>
                <a:gd name="T58" fmla="*/ 3719 w 10501"/>
                <a:gd name="T59" fmla="*/ 1000 h 12844"/>
                <a:gd name="T60" fmla="*/ 2375 w 10501"/>
                <a:gd name="T61" fmla="*/ 1000 h 12844"/>
                <a:gd name="T62" fmla="*/ 1594 w 10501"/>
                <a:gd name="T63" fmla="*/ 969 h 12844"/>
                <a:gd name="T64" fmla="*/ 1281 w 10501"/>
                <a:gd name="T65" fmla="*/ 1469 h 12844"/>
                <a:gd name="T66" fmla="*/ 1062 w 10501"/>
                <a:gd name="T67" fmla="*/ 1906 h 12844"/>
                <a:gd name="T68" fmla="*/ 1187 w 10501"/>
                <a:gd name="T69" fmla="*/ 2656 h 12844"/>
                <a:gd name="T70" fmla="*/ 1375 w 10501"/>
                <a:gd name="T71" fmla="*/ 3313 h 12844"/>
                <a:gd name="T72" fmla="*/ 500 w 10501"/>
                <a:gd name="T73" fmla="*/ 3781 h 12844"/>
                <a:gd name="T74" fmla="*/ 2031 w 10501"/>
                <a:gd name="T75" fmla="*/ 3219 h 12844"/>
                <a:gd name="T76" fmla="*/ 3219 w 10501"/>
                <a:gd name="T77" fmla="*/ 3031 h 12844"/>
                <a:gd name="T78" fmla="*/ 4000 w 10501"/>
                <a:gd name="T79" fmla="*/ 4063 h 12844"/>
                <a:gd name="T80" fmla="*/ 4562 w 10501"/>
                <a:gd name="T81" fmla="*/ 5562 h 12844"/>
                <a:gd name="T82" fmla="*/ 5125 w 10501"/>
                <a:gd name="T83" fmla="*/ 6343 h 12844"/>
                <a:gd name="T84" fmla="*/ 5406 w 10501"/>
                <a:gd name="T85" fmla="*/ 6530 h 12844"/>
                <a:gd name="T86" fmla="*/ 6750 w 10501"/>
                <a:gd name="T87" fmla="*/ 7187 h 12844"/>
                <a:gd name="T88" fmla="*/ 7437 w 10501"/>
                <a:gd name="T89" fmla="*/ 7655 h 12844"/>
                <a:gd name="T90" fmla="*/ 7375 w 10501"/>
                <a:gd name="T91" fmla="*/ 8780 h 12844"/>
                <a:gd name="T92" fmla="*/ 7781 w 10501"/>
                <a:gd name="T93" fmla="*/ 10749 h 12844"/>
                <a:gd name="T94" fmla="*/ 7656 w 10501"/>
                <a:gd name="T95" fmla="*/ 12437 h 12844"/>
                <a:gd name="T96" fmla="*/ 8125 w 10501"/>
                <a:gd name="T97" fmla="*/ 12530 h 12844"/>
                <a:gd name="T98" fmla="*/ 8250 w 10501"/>
                <a:gd name="T99" fmla="*/ 11874 h 12844"/>
                <a:gd name="T100" fmla="*/ 8531 w 10501"/>
                <a:gd name="T101" fmla="*/ 11155 h 12844"/>
                <a:gd name="T102" fmla="*/ 9281 w 10501"/>
                <a:gd name="T103" fmla="*/ 10437 h 12844"/>
                <a:gd name="T104" fmla="*/ 10187 w 10501"/>
                <a:gd name="T105" fmla="*/ 9249 h 1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501" h="12844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Freeform 3"/>
            <p:cNvSpPr>
              <a:spLocks noChangeArrowheads="1"/>
            </p:cNvSpPr>
            <p:nvPr/>
          </p:nvSpPr>
          <p:spPr bwMode="auto">
            <a:xfrm>
              <a:off x="1972" y="537"/>
              <a:ext cx="963" cy="1424"/>
            </a:xfrm>
            <a:custGeom>
              <a:avLst/>
              <a:gdLst>
                <a:gd name="T0" fmla="*/ 3594 w 4251"/>
                <a:gd name="T1" fmla="*/ 4438 h 6282"/>
                <a:gd name="T2" fmla="*/ 3375 w 4251"/>
                <a:gd name="T3" fmla="*/ 4031 h 6282"/>
                <a:gd name="T4" fmla="*/ 3468 w 4251"/>
                <a:gd name="T5" fmla="*/ 3875 h 6282"/>
                <a:gd name="T6" fmla="*/ 3750 w 4251"/>
                <a:gd name="T7" fmla="*/ 3844 h 6282"/>
                <a:gd name="T8" fmla="*/ 3687 w 4251"/>
                <a:gd name="T9" fmla="*/ 3625 h 6282"/>
                <a:gd name="T10" fmla="*/ 3687 w 4251"/>
                <a:gd name="T11" fmla="*/ 3344 h 6282"/>
                <a:gd name="T12" fmla="*/ 3812 w 4251"/>
                <a:gd name="T13" fmla="*/ 3281 h 6282"/>
                <a:gd name="T14" fmla="*/ 3687 w 4251"/>
                <a:gd name="T15" fmla="*/ 3000 h 6282"/>
                <a:gd name="T16" fmla="*/ 3781 w 4251"/>
                <a:gd name="T17" fmla="*/ 2938 h 6282"/>
                <a:gd name="T18" fmla="*/ 3937 w 4251"/>
                <a:gd name="T19" fmla="*/ 2813 h 6282"/>
                <a:gd name="T20" fmla="*/ 3719 w 4251"/>
                <a:gd name="T21" fmla="*/ 2531 h 6282"/>
                <a:gd name="T22" fmla="*/ 3812 w 4251"/>
                <a:gd name="T23" fmla="*/ 1969 h 6282"/>
                <a:gd name="T24" fmla="*/ 4000 w 4251"/>
                <a:gd name="T25" fmla="*/ 1625 h 6282"/>
                <a:gd name="T26" fmla="*/ 3781 w 4251"/>
                <a:gd name="T27" fmla="*/ 1500 h 6282"/>
                <a:gd name="T28" fmla="*/ 4187 w 4251"/>
                <a:gd name="T29" fmla="*/ 1250 h 6282"/>
                <a:gd name="T30" fmla="*/ 3969 w 4251"/>
                <a:gd name="T31" fmla="*/ 938 h 6282"/>
                <a:gd name="T32" fmla="*/ 3812 w 4251"/>
                <a:gd name="T33" fmla="*/ 1156 h 6282"/>
                <a:gd name="T34" fmla="*/ 3594 w 4251"/>
                <a:gd name="T35" fmla="*/ 1250 h 6282"/>
                <a:gd name="T36" fmla="*/ 3500 w 4251"/>
                <a:gd name="T37" fmla="*/ 875 h 6282"/>
                <a:gd name="T38" fmla="*/ 3312 w 4251"/>
                <a:gd name="T39" fmla="*/ 1094 h 6282"/>
                <a:gd name="T40" fmla="*/ 3250 w 4251"/>
                <a:gd name="T41" fmla="*/ 906 h 6282"/>
                <a:gd name="T42" fmla="*/ 2844 w 4251"/>
                <a:gd name="T43" fmla="*/ 1000 h 6282"/>
                <a:gd name="T44" fmla="*/ 2875 w 4251"/>
                <a:gd name="T45" fmla="*/ 844 h 6282"/>
                <a:gd name="T46" fmla="*/ 3375 w 4251"/>
                <a:gd name="T47" fmla="*/ 750 h 6282"/>
                <a:gd name="T48" fmla="*/ 3500 w 4251"/>
                <a:gd name="T49" fmla="*/ 531 h 6282"/>
                <a:gd name="T50" fmla="*/ 3281 w 4251"/>
                <a:gd name="T51" fmla="*/ 281 h 6282"/>
                <a:gd name="T52" fmla="*/ 3062 w 4251"/>
                <a:gd name="T53" fmla="*/ 63 h 6282"/>
                <a:gd name="T54" fmla="*/ 2344 w 4251"/>
                <a:gd name="T55" fmla="*/ 250 h 6282"/>
                <a:gd name="T56" fmla="*/ 1906 w 4251"/>
                <a:gd name="T57" fmla="*/ 281 h 6282"/>
                <a:gd name="T58" fmla="*/ 1937 w 4251"/>
                <a:gd name="T59" fmla="*/ 719 h 6282"/>
                <a:gd name="T60" fmla="*/ 1719 w 4251"/>
                <a:gd name="T61" fmla="*/ 750 h 6282"/>
                <a:gd name="T62" fmla="*/ 1531 w 4251"/>
                <a:gd name="T63" fmla="*/ 938 h 6282"/>
                <a:gd name="T64" fmla="*/ 1312 w 4251"/>
                <a:gd name="T65" fmla="*/ 844 h 6282"/>
                <a:gd name="T66" fmla="*/ 1031 w 4251"/>
                <a:gd name="T67" fmla="*/ 1000 h 6282"/>
                <a:gd name="T68" fmla="*/ 812 w 4251"/>
                <a:gd name="T69" fmla="*/ 1125 h 6282"/>
                <a:gd name="T70" fmla="*/ 562 w 4251"/>
                <a:gd name="T71" fmla="*/ 1406 h 6282"/>
                <a:gd name="T72" fmla="*/ 469 w 4251"/>
                <a:gd name="T73" fmla="*/ 1750 h 6282"/>
                <a:gd name="T74" fmla="*/ 437 w 4251"/>
                <a:gd name="T75" fmla="*/ 2125 h 6282"/>
                <a:gd name="T76" fmla="*/ 0 w 4251"/>
                <a:gd name="T77" fmla="*/ 2469 h 6282"/>
                <a:gd name="T78" fmla="*/ 219 w 4251"/>
                <a:gd name="T79" fmla="*/ 2625 h 6282"/>
                <a:gd name="T80" fmla="*/ 406 w 4251"/>
                <a:gd name="T81" fmla="*/ 2688 h 6282"/>
                <a:gd name="T82" fmla="*/ 219 w 4251"/>
                <a:gd name="T83" fmla="*/ 2813 h 6282"/>
                <a:gd name="T84" fmla="*/ 250 w 4251"/>
                <a:gd name="T85" fmla="*/ 3031 h 6282"/>
                <a:gd name="T86" fmla="*/ 437 w 4251"/>
                <a:gd name="T87" fmla="*/ 3156 h 6282"/>
                <a:gd name="T88" fmla="*/ 969 w 4251"/>
                <a:gd name="T89" fmla="*/ 3250 h 6282"/>
                <a:gd name="T90" fmla="*/ 1250 w 4251"/>
                <a:gd name="T91" fmla="*/ 4000 h 6282"/>
                <a:gd name="T92" fmla="*/ 1312 w 4251"/>
                <a:gd name="T93" fmla="*/ 4313 h 6282"/>
                <a:gd name="T94" fmla="*/ 1437 w 4251"/>
                <a:gd name="T95" fmla="*/ 4469 h 6282"/>
                <a:gd name="T96" fmla="*/ 1375 w 4251"/>
                <a:gd name="T97" fmla="*/ 4719 h 6282"/>
                <a:gd name="T98" fmla="*/ 1562 w 4251"/>
                <a:gd name="T99" fmla="*/ 4656 h 6282"/>
                <a:gd name="T100" fmla="*/ 1500 w 4251"/>
                <a:gd name="T101" fmla="*/ 5000 h 6282"/>
                <a:gd name="T102" fmla="*/ 1375 w 4251"/>
                <a:gd name="T103" fmla="*/ 5281 h 6282"/>
                <a:gd name="T104" fmla="*/ 1562 w 4251"/>
                <a:gd name="T105" fmla="*/ 5531 h 6282"/>
                <a:gd name="T106" fmla="*/ 1594 w 4251"/>
                <a:gd name="T107" fmla="*/ 5844 h 6282"/>
                <a:gd name="T108" fmla="*/ 1875 w 4251"/>
                <a:gd name="T109" fmla="*/ 6219 h 6282"/>
                <a:gd name="T110" fmla="*/ 2125 w 4251"/>
                <a:gd name="T111" fmla="*/ 6188 h 6282"/>
                <a:gd name="T112" fmla="*/ 2250 w 4251"/>
                <a:gd name="T113" fmla="*/ 5688 h 6282"/>
                <a:gd name="T114" fmla="*/ 2531 w 4251"/>
                <a:gd name="T115" fmla="*/ 5375 h 6282"/>
                <a:gd name="T116" fmla="*/ 3031 w 4251"/>
                <a:gd name="T117" fmla="*/ 4969 h 6282"/>
                <a:gd name="T118" fmla="*/ 3531 w 4251"/>
                <a:gd name="T119" fmla="*/ 4656 h 6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51" h="6282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Freeform 4"/>
            <p:cNvSpPr>
              <a:spLocks noChangeArrowheads="1"/>
            </p:cNvSpPr>
            <p:nvPr/>
          </p:nvSpPr>
          <p:spPr bwMode="auto">
            <a:xfrm>
              <a:off x="1696" y="1394"/>
              <a:ext cx="467" cy="509"/>
            </a:xfrm>
            <a:custGeom>
              <a:avLst/>
              <a:gdLst>
                <a:gd name="T0" fmla="*/ 688 w 2064"/>
                <a:gd name="T1" fmla="*/ 844 h 2251"/>
                <a:gd name="T2" fmla="*/ 688 w 2064"/>
                <a:gd name="T3" fmla="*/ 844 h 2251"/>
                <a:gd name="T4" fmla="*/ 781 w 2064"/>
                <a:gd name="T5" fmla="*/ 813 h 2251"/>
                <a:gd name="T6" fmla="*/ 813 w 2064"/>
                <a:gd name="T7" fmla="*/ 844 h 2251"/>
                <a:gd name="T8" fmla="*/ 938 w 2064"/>
                <a:gd name="T9" fmla="*/ 1000 h 2251"/>
                <a:gd name="T10" fmla="*/ 1125 w 2064"/>
                <a:gd name="T11" fmla="*/ 1219 h 2251"/>
                <a:gd name="T12" fmla="*/ 1125 w 2064"/>
                <a:gd name="T13" fmla="*/ 1407 h 2251"/>
                <a:gd name="T14" fmla="*/ 1188 w 2064"/>
                <a:gd name="T15" fmla="*/ 1407 h 2251"/>
                <a:gd name="T16" fmla="*/ 1281 w 2064"/>
                <a:gd name="T17" fmla="*/ 1407 h 2251"/>
                <a:gd name="T18" fmla="*/ 1438 w 2064"/>
                <a:gd name="T19" fmla="*/ 1563 h 2251"/>
                <a:gd name="T20" fmla="*/ 1375 w 2064"/>
                <a:gd name="T21" fmla="*/ 1594 h 2251"/>
                <a:gd name="T22" fmla="*/ 1250 w 2064"/>
                <a:gd name="T23" fmla="*/ 1563 h 2251"/>
                <a:gd name="T24" fmla="*/ 1156 w 2064"/>
                <a:gd name="T25" fmla="*/ 1657 h 2251"/>
                <a:gd name="T26" fmla="*/ 1031 w 2064"/>
                <a:gd name="T27" fmla="*/ 1750 h 2251"/>
                <a:gd name="T28" fmla="*/ 906 w 2064"/>
                <a:gd name="T29" fmla="*/ 1813 h 2251"/>
                <a:gd name="T30" fmla="*/ 1000 w 2064"/>
                <a:gd name="T31" fmla="*/ 1875 h 2251"/>
                <a:gd name="T32" fmla="*/ 1250 w 2064"/>
                <a:gd name="T33" fmla="*/ 2000 h 2251"/>
                <a:gd name="T34" fmla="*/ 1531 w 2064"/>
                <a:gd name="T35" fmla="*/ 2219 h 2251"/>
                <a:gd name="T36" fmla="*/ 1625 w 2064"/>
                <a:gd name="T37" fmla="*/ 2157 h 2251"/>
                <a:gd name="T38" fmla="*/ 1688 w 2064"/>
                <a:gd name="T39" fmla="*/ 2125 h 2251"/>
                <a:gd name="T40" fmla="*/ 1781 w 2064"/>
                <a:gd name="T41" fmla="*/ 2063 h 2251"/>
                <a:gd name="T42" fmla="*/ 1688 w 2064"/>
                <a:gd name="T43" fmla="*/ 1844 h 2251"/>
                <a:gd name="T44" fmla="*/ 1594 w 2064"/>
                <a:gd name="T45" fmla="*/ 1657 h 2251"/>
                <a:gd name="T46" fmla="*/ 1781 w 2064"/>
                <a:gd name="T47" fmla="*/ 1688 h 2251"/>
                <a:gd name="T48" fmla="*/ 1938 w 2064"/>
                <a:gd name="T49" fmla="*/ 1750 h 2251"/>
                <a:gd name="T50" fmla="*/ 2031 w 2064"/>
                <a:gd name="T51" fmla="*/ 1594 h 2251"/>
                <a:gd name="T52" fmla="*/ 2063 w 2064"/>
                <a:gd name="T53" fmla="*/ 1500 h 2251"/>
                <a:gd name="T54" fmla="*/ 2000 w 2064"/>
                <a:gd name="T55" fmla="*/ 1469 h 2251"/>
                <a:gd name="T56" fmla="*/ 1813 w 2064"/>
                <a:gd name="T57" fmla="*/ 1375 h 2251"/>
                <a:gd name="T58" fmla="*/ 1625 w 2064"/>
                <a:gd name="T59" fmla="*/ 1188 h 2251"/>
                <a:gd name="T60" fmla="*/ 1625 w 2064"/>
                <a:gd name="T61" fmla="*/ 1063 h 2251"/>
                <a:gd name="T62" fmla="*/ 1688 w 2064"/>
                <a:gd name="T63" fmla="*/ 969 h 2251"/>
                <a:gd name="T64" fmla="*/ 1594 w 2064"/>
                <a:gd name="T65" fmla="*/ 813 h 2251"/>
                <a:gd name="T66" fmla="*/ 1469 w 2064"/>
                <a:gd name="T67" fmla="*/ 688 h 2251"/>
                <a:gd name="T68" fmla="*/ 1344 w 2064"/>
                <a:gd name="T69" fmla="*/ 594 h 2251"/>
                <a:gd name="T70" fmla="*/ 1219 w 2064"/>
                <a:gd name="T71" fmla="*/ 500 h 2251"/>
                <a:gd name="T72" fmla="*/ 1125 w 2064"/>
                <a:gd name="T73" fmla="*/ 407 h 2251"/>
                <a:gd name="T74" fmla="*/ 1031 w 2064"/>
                <a:gd name="T75" fmla="*/ 282 h 2251"/>
                <a:gd name="T76" fmla="*/ 969 w 2064"/>
                <a:gd name="T77" fmla="*/ 125 h 2251"/>
                <a:gd name="T78" fmla="*/ 844 w 2064"/>
                <a:gd name="T79" fmla="*/ 32 h 2251"/>
                <a:gd name="T80" fmla="*/ 750 w 2064"/>
                <a:gd name="T81" fmla="*/ 157 h 2251"/>
                <a:gd name="T82" fmla="*/ 719 w 2064"/>
                <a:gd name="T83" fmla="*/ 313 h 2251"/>
                <a:gd name="T84" fmla="*/ 656 w 2064"/>
                <a:gd name="T85" fmla="*/ 219 h 2251"/>
                <a:gd name="T86" fmla="*/ 563 w 2064"/>
                <a:gd name="T87" fmla="*/ 63 h 2251"/>
                <a:gd name="T88" fmla="*/ 469 w 2064"/>
                <a:gd name="T89" fmla="*/ 63 h 2251"/>
                <a:gd name="T90" fmla="*/ 406 w 2064"/>
                <a:gd name="T91" fmla="*/ 157 h 2251"/>
                <a:gd name="T92" fmla="*/ 406 w 2064"/>
                <a:gd name="T93" fmla="*/ 407 h 2251"/>
                <a:gd name="T94" fmla="*/ 375 w 2064"/>
                <a:gd name="T95" fmla="*/ 594 h 2251"/>
                <a:gd name="T96" fmla="*/ 344 w 2064"/>
                <a:gd name="T97" fmla="*/ 500 h 2251"/>
                <a:gd name="T98" fmla="*/ 344 w 2064"/>
                <a:gd name="T99" fmla="*/ 250 h 2251"/>
                <a:gd name="T100" fmla="*/ 344 w 2064"/>
                <a:gd name="T101" fmla="*/ 32 h 2251"/>
                <a:gd name="T102" fmla="*/ 219 w 2064"/>
                <a:gd name="T103" fmla="*/ 32 h 2251"/>
                <a:gd name="T104" fmla="*/ 31 w 2064"/>
                <a:gd name="T105" fmla="*/ 219 h 2251"/>
                <a:gd name="T106" fmla="*/ 0 w 2064"/>
                <a:gd name="T107" fmla="*/ 500 h 2251"/>
                <a:gd name="T108" fmla="*/ 94 w 2064"/>
                <a:gd name="T109" fmla="*/ 719 h 2251"/>
                <a:gd name="T110" fmla="*/ 250 w 2064"/>
                <a:gd name="T111" fmla="*/ 844 h 2251"/>
                <a:gd name="T112" fmla="*/ 438 w 2064"/>
                <a:gd name="T113" fmla="*/ 907 h 2251"/>
                <a:gd name="T114" fmla="*/ 688 w 2064"/>
                <a:gd name="T115" fmla="*/ 84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64" h="2251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5"/>
            <p:cNvSpPr>
              <a:spLocks noChangeArrowheads="1"/>
            </p:cNvSpPr>
            <p:nvPr/>
          </p:nvSpPr>
          <p:spPr bwMode="auto">
            <a:xfrm>
              <a:off x="1795" y="2804"/>
              <a:ext cx="141" cy="63"/>
            </a:xfrm>
            <a:custGeom>
              <a:avLst/>
              <a:gdLst>
                <a:gd name="T0" fmla="*/ 468 w 626"/>
                <a:gd name="T1" fmla="*/ 94 h 282"/>
                <a:gd name="T2" fmla="*/ 468 w 626"/>
                <a:gd name="T3" fmla="*/ 94 h 282"/>
                <a:gd name="T4" fmla="*/ 312 w 626"/>
                <a:gd name="T5" fmla="*/ 0 h 282"/>
                <a:gd name="T6" fmla="*/ 93 w 626"/>
                <a:gd name="T7" fmla="*/ 31 h 282"/>
                <a:gd name="T8" fmla="*/ 31 w 626"/>
                <a:gd name="T9" fmla="*/ 94 h 282"/>
                <a:gd name="T10" fmla="*/ 187 w 626"/>
                <a:gd name="T11" fmla="*/ 125 h 282"/>
                <a:gd name="T12" fmla="*/ 281 w 626"/>
                <a:gd name="T13" fmla="*/ 63 h 282"/>
                <a:gd name="T14" fmla="*/ 343 w 626"/>
                <a:gd name="T15" fmla="*/ 94 h 282"/>
                <a:gd name="T16" fmla="*/ 468 w 626"/>
                <a:gd name="T17" fmla="*/ 219 h 282"/>
                <a:gd name="T18" fmla="*/ 593 w 626"/>
                <a:gd name="T19" fmla="*/ 281 h 282"/>
                <a:gd name="T20" fmla="*/ 593 w 626"/>
                <a:gd name="T21" fmla="*/ 188 h 282"/>
                <a:gd name="T22" fmla="*/ 468 w 626"/>
                <a:gd name="T23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6" h="282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ChangeArrowheads="1"/>
            </p:cNvSpPr>
            <p:nvPr/>
          </p:nvSpPr>
          <p:spPr bwMode="auto">
            <a:xfrm>
              <a:off x="1944" y="2861"/>
              <a:ext cx="21" cy="14"/>
            </a:xfrm>
            <a:custGeom>
              <a:avLst/>
              <a:gdLst>
                <a:gd name="T0" fmla="*/ 62 w 95"/>
                <a:gd name="T1" fmla="*/ 63 h 64"/>
                <a:gd name="T2" fmla="*/ 62 w 95"/>
                <a:gd name="T3" fmla="*/ 63 h 64"/>
                <a:gd name="T4" fmla="*/ 62 w 95"/>
                <a:gd name="T5" fmla="*/ 63 h 64"/>
                <a:gd name="T6" fmla="*/ 31 w 95"/>
                <a:gd name="T7" fmla="*/ 0 h 64"/>
                <a:gd name="T8" fmla="*/ 62 w 95"/>
                <a:gd name="T9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4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7"/>
            <p:cNvSpPr>
              <a:spLocks noChangeArrowheads="1"/>
            </p:cNvSpPr>
            <p:nvPr/>
          </p:nvSpPr>
          <p:spPr bwMode="auto">
            <a:xfrm>
              <a:off x="1979" y="2847"/>
              <a:ext cx="70" cy="42"/>
            </a:xfrm>
            <a:custGeom>
              <a:avLst/>
              <a:gdLst>
                <a:gd name="T0" fmla="*/ 63 w 314"/>
                <a:gd name="T1" fmla="*/ 0 h 188"/>
                <a:gd name="T2" fmla="*/ 63 w 314"/>
                <a:gd name="T3" fmla="*/ 0 h 188"/>
                <a:gd name="T4" fmla="*/ 31 w 314"/>
                <a:gd name="T5" fmla="*/ 62 h 188"/>
                <a:gd name="T6" fmla="*/ 250 w 314"/>
                <a:gd name="T7" fmla="*/ 156 h 188"/>
                <a:gd name="T8" fmla="*/ 250 w 314"/>
                <a:gd name="T9" fmla="*/ 93 h 188"/>
                <a:gd name="T10" fmla="*/ 63 w 314"/>
                <a:gd name="T1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188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8"/>
            <p:cNvSpPr>
              <a:spLocks noChangeArrowheads="1"/>
            </p:cNvSpPr>
            <p:nvPr/>
          </p:nvSpPr>
          <p:spPr bwMode="auto">
            <a:xfrm>
              <a:off x="2078" y="2868"/>
              <a:ext cx="42" cy="28"/>
            </a:xfrm>
            <a:custGeom>
              <a:avLst/>
              <a:gdLst>
                <a:gd name="T0" fmla="*/ 31 w 188"/>
                <a:gd name="T1" fmla="*/ 0 h 126"/>
                <a:gd name="T2" fmla="*/ 31 w 188"/>
                <a:gd name="T3" fmla="*/ 0 h 126"/>
                <a:gd name="T4" fmla="*/ 0 w 188"/>
                <a:gd name="T5" fmla="*/ 63 h 126"/>
                <a:gd name="T6" fmla="*/ 125 w 188"/>
                <a:gd name="T7" fmla="*/ 125 h 126"/>
                <a:gd name="T8" fmla="*/ 156 w 188"/>
                <a:gd name="T9" fmla="*/ 63 h 126"/>
                <a:gd name="T10" fmla="*/ 31 w 188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26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2128" y="2897"/>
              <a:ext cx="56" cy="106"/>
            </a:xfrm>
            <a:custGeom>
              <a:avLst/>
              <a:gdLst>
                <a:gd name="T0" fmla="*/ 157 w 251"/>
                <a:gd name="T1" fmla="*/ 375 h 470"/>
                <a:gd name="T2" fmla="*/ 157 w 251"/>
                <a:gd name="T3" fmla="*/ 375 h 470"/>
                <a:gd name="T4" fmla="*/ 188 w 251"/>
                <a:gd name="T5" fmla="*/ 469 h 470"/>
                <a:gd name="T6" fmla="*/ 250 w 251"/>
                <a:gd name="T7" fmla="*/ 344 h 470"/>
                <a:gd name="T8" fmla="*/ 188 w 251"/>
                <a:gd name="T9" fmla="*/ 94 h 470"/>
                <a:gd name="T10" fmla="*/ 63 w 251"/>
                <a:gd name="T11" fmla="*/ 0 h 470"/>
                <a:gd name="T12" fmla="*/ 0 w 251"/>
                <a:gd name="T13" fmla="*/ 32 h 470"/>
                <a:gd name="T14" fmla="*/ 63 w 251"/>
                <a:gd name="T15" fmla="*/ 94 h 470"/>
                <a:gd name="T16" fmla="*/ 125 w 251"/>
                <a:gd name="T17" fmla="*/ 188 h 470"/>
                <a:gd name="T18" fmla="*/ 157 w 251"/>
                <a:gd name="T19" fmla="*/ 282 h 470"/>
                <a:gd name="T20" fmla="*/ 157 w 251"/>
                <a:gd name="T21" fmla="*/ 37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1" h="470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1469" y="601"/>
              <a:ext cx="680" cy="751"/>
            </a:xfrm>
            <a:custGeom>
              <a:avLst/>
              <a:gdLst>
                <a:gd name="T0" fmla="*/ 656 w 3001"/>
                <a:gd name="T1" fmla="*/ 1657 h 3314"/>
                <a:gd name="T2" fmla="*/ 813 w 3001"/>
                <a:gd name="T3" fmla="*/ 1938 h 3314"/>
                <a:gd name="T4" fmla="*/ 875 w 3001"/>
                <a:gd name="T5" fmla="*/ 2219 h 3314"/>
                <a:gd name="T6" fmla="*/ 1125 w 3001"/>
                <a:gd name="T7" fmla="*/ 2094 h 3314"/>
                <a:gd name="T8" fmla="*/ 1281 w 3001"/>
                <a:gd name="T9" fmla="*/ 2219 h 3314"/>
                <a:gd name="T10" fmla="*/ 1313 w 3001"/>
                <a:gd name="T11" fmla="*/ 2407 h 3314"/>
                <a:gd name="T12" fmla="*/ 1125 w 3001"/>
                <a:gd name="T13" fmla="*/ 2344 h 3314"/>
                <a:gd name="T14" fmla="*/ 1031 w 3001"/>
                <a:gd name="T15" fmla="*/ 2625 h 3314"/>
                <a:gd name="T16" fmla="*/ 781 w 3001"/>
                <a:gd name="T17" fmla="*/ 2657 h 3314"/>
                <a:gd name="T18" fmla="*/ 469 w 3001"/>
                <a:gd name="T19" fmla="*/ 2657 h 3314"/>
                <a:gd name="T20" fmla="*/ 656 w 3001"/>
                <a:gd name="T21" fmla="*/ 2969 h 3314"/>
                <a:gd name="T22" fmla="*/ 531 w 3001"/>
                <a:gd name="T23" fmla="*/ 3032 h 3314"/>
                <a:gd name="T24" fmla="*/ 375 w 3001"/>
                <a:gd name="T25" fmla="*/ 2750 h 3314"/>
                <a:gd name="T26" fmla="*/ 219 w 3001"/>
                <a:gd name="T27" fmla="*/ 2782 h 3314"/>
                <a:gd name="T28" fmla="*/ 31 w 3001"/>
                <a:gd name="T29" fmla="*/ 2750 h 3314"/>
                <a:gd name="T30" fmla="*/ 125 w 3001"/>
                <a:gd name="T31" fmla="*/ 3032 h 3314"/>
                <a:gd name="T32" fmla="*/ 438 w 3001"/>
                <a:gd name="T33" fmla="*/ 3188 h 3314"/>
                <a:gd name="T34" fmla="*/ 719 w 3001"/>
                <a:gd name="T35" fmla="*/ 3313 h 3314"/>
                <a:gd name="T36" fmla="*/ 1094 w 3001"/>
                <a:gd name="T37" fmla="*/ 3313 h 3314"/>
                <a:gd name="T38" fmla="*/ 1594 w 3001"/>
                <a:gd name="T39" fmla="*/ 3313 h 3314"/>
                <a:gd name="T40" fmla="*/ 1719 w 3001"/>
                <a:gd name="T41" fmla="*/ 3094 h 3314"/>
                <a:gd name="T42" fmla="*/ 1406 w 3001"/>
                <a:gd name="T43" fmla="*/ 3000 h 3314"/>
                <a:gd name="T44" fmla="*/ 1188 w 3001"/>
                <a:gd name="T45" fmla="*/ 3032 h 3314"/>
                <a:gd name="T46" fmla="*/ 1094 w 3001"/>
                <a:gd name="T47" fmla="*/ 2844 h 3314"/>
                <a:gd name="T48" fmla="*/ 1375 w 3001"/>
                <a:gd name="T49" fmla="*/ 2782 h 3314"/>
                <a:gd name="T50" fmla="*/ 1688 w 3001"/>
                <a:gd name="T51" fmla="*/ 2782 h 3314"/>
                <a:gd name="T52" fmla="*/ 1719 w 3001"/>
                <a:gd name="T53" fmla="*/ 2594 h 3314"/>
                <a:gd name="T54" fmla="*/ 1844 w 3001"/>
                <a:gd name="T55" fmla="*/ 2469 h 3314"/>
                <a:gd name="T56" fmla="*/ 1969 w 3001"/>
                <a:gd name="T57" fmla="*/ 2282 h 3314"/>
                <a:gd name="T58" fmla="*/ 2125 w 3001"/>
                <a:gd name="T59" fmla="*/ 2063 h 3314"/>
                <a:gd name="T60" fmla="*/ 1938 w 3001"/>
                <a:gd name="T61" fmla="*/ 1813 h 3314"/>
                <a:gd name="T62" fmla="*/ 2156 w 3001"/>
                <a:gd name="T63" fmla="*/ 1688 h 3314"/>
                <a:gd name="T64" fmla="*/ 2250 w 3001"/>
                <a:gd name="T65" fmla="*/ 1563 h 3314"/>
                <a:gd name="T66" fmla="*/ 2531 w 3001"/>
                <a:gd name="T67" fmla="*/ 1250 h 3314"/>
                <a:gd name="T68" fmla="*/ 2656 w 3001"/>
                <a:gd name="T69" fmla="*/ 875 h 3314"/>
                <a:gd name="T70" fmla="*/ 2875 w 3001"/>
                <a:gd name="T71" fmla="*/ 625 h 3314"/>
                <a:gd name="T72" fmla="*/ 2938 w 3001"/>
                <a:gd name="T73" fmla="*/ 344 h 3314"/>
                <a:gd name="T74" fmla="*/ 2625 w 3001"/>
                <a:gd name="T75" fmla="*/ 188 h 3314"/>
                <a:gd name="T76" fmla="*/ 2469 w 3001"/>
                <a:gd name="T77" fmla="*/ 0 h 3314"/>
                <a:gd name="T78" fmla="*/ 2094 w 3001"/>
                <a:gd name="T79" fmla="*/ 63 h 3314"/>
                <a:gd name="T80" fmla="*/ 1969 w 3001"/>
                <a:gd name="T81" fmla="*/ 0 h 3314"/>
                <a:gd name="T82" fmla="*/ 1844 w 3001"/>
                <a:gd name="T83" fmla="*/ 157 h 3314"/>
                <a:gd name="T84" fmla="*/ 1688 w 3001"/>
                <a:gd name="T85" fmla="*/ 125 h 3314"/>
                <a:gd name="T86" fmla="*/ 1500 w 3001"/>
                <a:gd name="T87" fmla="*/ 250 h 3314"/>
                <a:gd name="T88" fmla="*/ 1344 w 3001"/>
                <a:gd name="T89" fmla="*/ 375 h 3314"/>
                <a:gd name="T90" fmla="*/ 1031 w 3001"/>
                <a:gd name="T91" fmla="*/ 625 h 3314"/>
                <a:gd name="T92" fmla="*/ 1000 w 3001"/>
                <a:gd name="T93" fmla="*/ 875 h 3314"/>
                <a:gd name="T94" fmla="*/ 1156 w 3001"/>
                <a:gd name="T95" fmla="*/ 1188 h 3314"/>
                <a:gd name="T96" fmla="*/ 1406 w 3001"/>
                <a:gd name="T97" fmla="*/ 1250 h 3314"/>
                <a:gd name="T98" fmla="*/ 1656 w 3001"/>
                <a:gd name="T99" fmla="*/ 1375 h 3314"/>
                <a:gd name="T100" fmla="*/ 1500 w 3001"/>
                <a:gd name="T101" fmla="*/ 1407 h 3314"/>
                <a:gd name="T102" fmla="*/ 1344 w 3001"/>
                <a:gd name="T103" fmla="*/ 1532 h 3314"/>
                <a:gd name="T104" fmla="*/ 1094 w 3001"/>
                <a:gd name="T105" fmla="*/ 1438 h 3314"/>
                <a:gd name="T106" fmla="*/ 875 w 3001"/>
                <a:gd name="T107" fmla="*/ 1125 h 3314"/>
                <a:gd name="T108" fmla="*/ 656 w 3001"/>
                <a:gd name="T109" fmla="*/ 1125 h 3314"/>
                <a:gd name="T110" fmla="*/ 594 w 3001"/>
                <a:gd name="T111" fmla="*/ 1500 h 3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01" h="3314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1511" y="1387"/>
              <a:ext cx="162" cy="141"/>
            </a:xfrm>
            <a:custGeom>
              <a:avLst/>
              <a:gdLst>
                <a:gd name="T0" fmla="*/ 468 w 719"/>
                <a:gd name="T1" fmla="*/ 94 h 626"/>
                <a:gd name="T2" fmla="*/ 468 w 719"/>
                <a:gd name="T3" fmla="*/ 94 h 626"/>
                <a:gd name="T4" fmla="*/ 406 w 719"/>
                <a:gd name="T5" fmla="*/ 219 h 626"/>
                <a:gd name="T6" fmla="*/ 343 w 719"/>
                <a:gd name="T7" fmla="*/ 156 h 626"/>
                <a:gd name="T8" fmla="*/ 187 w 719"/>
                <a:gd name="T9" fmla="*/ 31 h 626"/>
                <a:gd name="T10" fmla="*/ 93 w 719"/>
                <a:gd name="T11" fmla="*/ 156 h 626"/>
                <a:gd name="T12" fmla="*/ 31 w 719"/>
                <a:gd name="T13" fmla="*/ 281 h 626"/>
                <a:gd name="T14" fmla="*/ 31 w 719"/>
                <a:gd name="T15" fmla="*/ 375 h 626"/>
                <a:gd name="T16" fmla="*/ 156 w 719"/>
                <a:gd name="T17" fmla="*/ 563 h 626"/>
                <a:gd name="T18" fmla="*/ 281 w 719"/>
                <a:gd name="T19" fmla="*/ 594 h 626"/>
                <a:gd name="T20" fmla="*/ 437 w 719"/>
                <a:gd name="T21" fmla="*/ 469 h 626"/>
                <a:gd name="T22" fmla="*/ 500 w 719"/>
                <a:gd name="T23" fmla="*/ 406 h 626"/>
                <a:gd name="T24" fmla="*/ 593 w 719"/>
                <a:gd name="T25" fmla="*/ 281 h 626"/>
                <a:gd name="T26" fmla="*/ 718 w 719"/>
                <a:gd name="T27" fmla="*/ 125 h 626"/>
                <a:gd name="T28" fmla="*/ 625 w 719"/>
                <a:gd name="T29" fmla="*/ 0 h 626"/>
                <a:gd name="T30" fmla="*/ 468 w 719"/>
                <a:gd name="T31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19" h="626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1256" y="1210"/>
              <a:ext cx="205" cy="155"/>
            </a:xfrm>
            <a:custGeom>
              <a:avLst/>
              <a:gdLst>
                <a:gd name="T0" fmla="*/ 62 w 907"/>
                <a:gd name="T1" fmla="*/ 344 h 688"/>
                <a:gd name="T2" fmla="*/ 62 w 907"/>
                <a:gd name="T3" fmla="*/ 344 h 688"/>
                <a:gd name="T4" fmla="*/ 31 w 907"/>
                <a:gd name="T5" fmla="*/ 500 h 688"/>
                <a:gd name="T6" fmla="*/ 125 w 907"/>
                <a:gd name="T7" fmla="*/ 500 h 688"/>
                <a:gd name="T8" fmla="*/ 187 w 907"/>
                <a:gd name="T9" fmla="*/ 531 h 688"/>
                <a:gd name="T10" fmla="*/ 218 w 907"/>
                <a:gd name="T11" fmla="*/ 594 h 688"/>
                <a:gd name="T12" fmla="*/ 281 w 907"/>
                <a:gd name="T13" fmla="*/ 687 h 688"/>
                <a:gd name="T14" fmla="*/ 437 w 907"/>
                <a:gd name="T15" fmla="*/ 625 h 688"/>
                <a:gd name="T16" fmla="*/ 656 w 907"/>
                <a:gd name="T17" fmla="*/ 562 h 688"/>
                <a:gd name="T18" fmla="*/ 875 w 907"/>
                <a:gd name="T19" fmla="*/ 500 h 688"/>
                <a:gd name="T20" fmla="*/ 875 w 907"/>
                <a:gd name="T21" fmla="*/ 406 h 688"/>
                <a:gd name="T22" fmla="*/ 812 w 907"/>
                <a:gd name="T23" fmla="*/ 344 h 688"/>
                <a:gd name="T24" fmla="*/ 781 w 907"/>
                <a:gd name="T25" fmla="*/ 250 h 688"/>
                <a:gd name="T26" fmla="*/ 718 w 907"/>
                <a:gd name="T27" fmla="*/ 219 h 688"/>
                <a:gd name="T28" fmla="*/ 656 w 907"/>
                <a:gd name="T29" fmla="*/ 125 h 688"/>
                <a:gd name="T30" fmla="*/ 562 w 907"/>
                <a:gd name="T31" fmla="*/ 62 h 688"/>
                <a:gd name="T32" fmla="*/ 531 w 907"/>
                <a:gd name="T33" fmla="*/ 187 h 688"/>
                <a:gd name="T34" fmla="*/ 593 w 907"/>
                <a:gd name="T35" fmla="*/ 281 h 688"/>
                <a:gd name="T36" fmla="*/ 562 w 907"/>
                <a:gd name="T37" fmla="*/ 344 h 688"/>
                <a:gd name="T38" fmla="*/ 468 w 907"/>
                <a:gd name="T39" fmla="*/ 312 h 688"/>
                <a:gd name="T40" fmla="*/ 375 w 907"/>
                <a:gd name="T41" fmla="*/ 187 h 688"/>
                <a:gd name="T42" fmla="*/ 218 w 907"/>
                <a:gd name="T43" fmla="*/ 31 h 688"/>
                <a:gd name="T44" fmla="*/ 125 w 907"/>
                <a:gd name="T45" fmla="*/ 219 h 688"/>
                <a:gd name="T46" fmla="*/ 93 w 907"/>
                <a:gd name="T47" fmla="*/ 281 h 688"/>
                <a:gd name="T48" fmla="*/ 62 w 907"/>
                <a:gd name="T49" fmla="*/ 344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07" h="688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1433" y="1012"/>
              <a:ext cx="106" cy="113"/>
            </a:xfrm>
            <a:custGeom>
              <a:avLst/>
              <a:gdLst>
                <a:gd name="T0" fmla="*/ 62 w 470"/>
                <a:gd name="T1" fmla="*/ 187 h 501"/>
                <a:gd name="T2" fmla="*/ 62 w 470"/>
                <a:gd name="T3" fmla="*/ 187 h 501"/>
                <a:gd name="T4" fmla="*/ 125 w 470"/>
                <a:gd name="T5" fmla="*/ 219 h 501"/>
                <a:gd name="T6" fmla="*/ 281 w 470"/>
                <a:gd name="T7" fmla="*/ 375 h 501"/>
                <a:gd name="T8" fmla="*/ 406 w 470"/>
                <a:gd name="T9" fmla="*/ 469 h 501"/>
                <a:gd name="T10" fmla="*/ 469 w 470"/>
                <a:gd name="T11" fmla="*/ 406 h 501"/>
                <a:gd name="T12" fmla="*/ 375 w 470"/>
                <a:gd name="T13" fmla="*/ 219 h 501"/>
                <a:gd name="T14" fmla="*/ 250 w 470"/>
                <a:gd name="T15" fmla="*/ 62 h 501"/>
                <a:gd name="T16" fmla="*/ 125 w 470"/>
                <a:gd name="T17" fmla="*/ 0 h 501"/>
                <a:gd name="T18" fmla="*/ 0 w 470"/>
                <a:gd name="T19" fmla="*/ 187 h 501"/>
                <a:gd name="T20" fmla="*/ 62 w 470"/>
                <a:gd name="T21" fmla="*/ 18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0" h="501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1582" y="1062"/>
              <a:ext cx="63" cy="105"/>
            </a:xfrm>
            <a:custGeom>
              <a:avLst/>
              <a:gdLst>
                <a:gd name="T0" fmla="*/ 63 w 282"/>
                <a:gd name="T1" fmla="*/ 375 h 469"/>
                <a:gd name="T2" fmla="*/ 63 w 282"/>
                <a:gd name="T3" fmla="*/ 375 h 469"/>
                <a:gd name="T4" fmla="*/ 188 w 282"/>
                <a:gd name="T5" fmla="*/ 468 h 469"/>
                <a:gd name="T6" fmla="*/ 281 w 282"/>
                <a:gd name="T7" fmla="*/ 437 h 469"/>
                <a:gd name="T8" fmla="*/ 250 w 282"/>
                <a:gd name="T9" fmla="*/ 312 h 469"/>
                <a:gd name="T10" fmla="*/ 156 w 282"/>
                <a:gd name="T11" fmla="*/ 156 h 469"/>
                <a:gd name="T12" fmla="*/ 63 w 282"/>
                <a:gd name="T13" fmla="*/ 31 h 469"/>
                <a:gd name="T14" fmla="*/ 0 w 282"/>
                <a:gd name="T15" fmla="*/ 93 h 469"/>
                <a:gd name="T16" fmla="*/ 0 w 282"/>
                <a:gd name="T17" fmla="*/ 218 h 469"/>
                <a:gd name="T18" fmla="*/ 63 w 282"/>
                <a:gd name="T19" fmla="*/ 375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2" h="469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 noChangeArrowheads="1"/>
            </p:cNvSpPr>
            <p:nvPr/>
          </p:nvSpPr>
          <p:spPr bwMode="auto">
            <a:xfrm>
              <a:off x="1533" y="941"/>
              <a:ext cx="35" cy="42"/>
            </a:xfrm>
            <a:custGeom>
              <a:avLst/>
              <a:gdLst>
                <a:gd name="T0" fmla="*/ 157 w 158"/>
                <a:gd name="T1" fmla="*/ 125 h 189"/>
                <a:gd name="T2" fmla="*/ 157 w 158"/>
                <a:gd name="T3" fmla="*/ 125 h 189"/>
                <a:gd name="T4" fmla="*/ 94 w 158"/>
                <a:gd name="T5" fmla="*/ 0 h 189"/>
                <a:gd name="T6" fmla="*/ 0 w 158"/>
                <a:gd name="T7" fmla="*/ 32 h 189"/>
                <a:gd name="T8" fmla="*/ 94 w 158"/>
                <a:gd name="T9" fmla="*/ 125 h 189"/>
                <a:gd name="T10" fmla="*/ 157 w 158"/>
                <a:gd name="T1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8" h="189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1157" y="1076"/>
              <a:ext cx="233" cy="198"/>
            </a:xfrm>
            <a:custGeom>
              <a:avLst/>
              <a:gdLst>
                <a:gd name="T0" fmla="*/ 281 w 1032"/>
                <a:gd name="T1" fmla="*/ 781 h 876"/>
                <a:gd name="T2" fmla="*/ 281 w 1032"/>
                <a:gd name="T3" fmla="*/ 781 h 876"/>
                <a:gd name="T4" fmla="*/ 500 w 1032"/>
                <a:gd name="T5" fmla="*/ 656 h 876"/>
                <a:gd name="T6" fmla="*/ 594 w 1032"/>
                <a:gd name="T7" fmla="*/ 594 h 876"/>
                <a:gd name="T8" fmla="*/ 719 w 1032"/>
                <a:gd name="T9" fmla="*/ 469 h 876"/>
                <a:gd name="T10" fmla="*/ 906 w 1032"/>
                <a:gd name="T11" fmla="*/ 406 h 876"/>
                <a:gd name="T12" fmla="*/ 969 w 1032"/>
                <a:gd name="T13" fmla="*/ 281 h 876"/>
                <a:gd name="T14" fmla="*/ 1000 w 1032"/>
                <a:gd name="T15" fmla="*/ 156 h 876"/>
                <a:gd name="T16" fmla="*/ 1031 w 1032"/>
                <a:gd name="T17" fmla="*/ 63 h 876"/>
                <a:gd name="T18" fmla="*/ 906 w 1032"/>
                <a:gd name="T19" fmla="*/ 0 h 876"/>
                <a:gd name="T20" fmla="*/ 750 w 1032"/>
                <a:gd name="T21" fmla="*/ 31 h 876"/>
                <a:gd name="T22" fmla="*/ 625 w 1032"/>
                <a:gd name="T23" fmla="*/ 156 h 876"/>
                <a:gd name="T24" fmla="*/ 563 w 1032"/>
                <a:gd name="T25" fmla="*/ 281 h 876"/>
                <a:gd name="T26" fmla="*/ 406 w 1032"/>
                <a:gd name="T27" fmla="*/ 375 h 876"/>
                <a:gd name="T28" fmla="*/ 219 w 1032"/>
                <a:gd name="T29" fmla="*/ 531 h 876"/>
                <a:gd name="T30" fmla="*/ 63 w 1032"/>
                <a:gd name="T31" fmla="*/ 719 h 876"/>
                <a:gd name="T32" fmla="*/ 63 w 1032"/>
                <a:gd name="T33" fmla="*/ 844 h 876"/>
                <a:gd name="T34" fmla="*/ 281 w 1032"/>
                <a:gd name="T35" fmla="*/ 781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2" h="876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2758" y="1742"/>
              <a:ext cx="162" cy="113"/>
            </a:xfrm>
            <a:custGeom>
              <a:avLst/>
              <a:gdLst>
                <a:gd name="T0" fmla="*/ 688 w 720"/>
                <a:gd name="T1" fmla="*/ 156 h 501"/>
                <a:gd name="T2" fmla="*/ 688 w 720"/>
                <a:gd name="T3" fmla="*/ 156 h 501"/>
                <a:gd name="T4" fmla="*/ 594 w 720"/>
                <a:gd name="T5" fmla="*/ 31 h 501"/>
                <a:gd name="T6" fmla="*/ 469 w 720"/>
                <a:gd name="T7" fmla="*/ 62 h 501"/>
                <a:gd name="T8" fmla="*/ 282 w 720"/>
                <a:gd name="T9" fmla="*/ 125 h 501"/>
                <a:gd name="T10" fmla="*/ 126 w 720"/>
                <a:gd name="T11" fmla="*/ 62 h 501"/>
                <a:gd name="T12" fmla="*/ 32 w 720"/>
                <a:gd name="T13" fmla="*/ 62 h 501"/>
                <a:gd name="T14" fmla="*/ 32 w 720"/>
                <a:gd name="T15" fmla="*/ 187 h 501"/>
                <a:gd name="T16" fmla="*/ 94 w 720"/>
                <a:gd name="T17" fmla="*/ 312 h 501"/>
                <a:gd name="T18" fmla="*/ 188 w 720"/>
                <a:gd name="T19" fmla="*/ 437 h 501"/>
                <a:gd name="T20" fmla="*/ 376 w 720"/>
                <a:gd name="T21" fmla="*/ 500 h 501"/>
                <a:gd name="T22" fmla="*/ 594 w 720"/>
                <a:gd name="T23" fmla="*/ 406 h 501"/>
                <a:gd name="T24" fmla="*/ 688 w 720"/>
                <a:gd name="T25" fmla="*/ 15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0" h="501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3311" y="898"/>
              <a:ext cx="276" cy="311"/>
            </a:xfrm>
            <a:custGeom>
              <a:avLst/>
              <a:gdLst>
                <a:gd name="T0" fmla="*/ 156 w 1220"/>
                <a:gd name="T1" fmla="*/ 781 h 1376"/>
                <a:gd name="T2" fmla="*/ 156 w 1220"/>
                <a:gd name="T3" fmla="*/ 781 h 1376"/>
                <a:gd name="T4" fmla="*/ 313 w 1220"/>
                <a:gd name="T5" fmla="*/ 812 h 1376"/>
                <a:gd name="T6" fmla="*/ 375 w 1220"/>
                <a:gd name="T7" fmla="*/ 781 h 1376"/>
                <a:gd name="T8" fmla="*/ 344 w 1220"/>
                <a:gd name="T9" fmla="*/ 844 h 1376"/>
                <a:gd name="T10" fmla="*/ 344 w 1220"/>
                <a:gd name="T11" fmla="*/ 969 h 1376"/>
                <a:gd name="T12" fmla="*/ 344 w 1220"/>
                <a:gd name="T13" fmla="*/ 1031 h 1376"/>
                <a:gd name="T14" fmla="*/ 406 w 1220"/>
                <a:gd name="T15" fmla="*/ 1281 h 1376"/>
                <a:gd name="T16" fmla="*/ 563 w 1220"/>
                <a:gd name="T17" fmla="*/ 1156 h 1376"/>
                <a:gd name="T18" fmla="*/ 594 w 1220"/>
                <a:gd name="T19" fmla="*/ 1125 h 1376"/>
                <a:gd name="T20" fmla="*/ 688 w 1220"/>
                <a:gd name="T21" fmla="*/ 937 h 1376"/>
                <a:gd name="T22" fmla="*/ 813 w 1220"/>
                <a:gd name="T23" fmla="*/ 1125 h 1376"/>
                <a:gd name="T24" fmla="*/ 938 w 1220"/>
                <a:gd name="T25" fmla="*/ 1156 h 1376"/>
                <a:gd name="T26" fmla="*/ 906 w 1220"/>
                <a:gd name="T27" fmla="*/ 969 h 1376"/>
                <a:gd name="T28" fmla="*/ 875 w 1220"/>
                <a:gd name="T29" fmla="*/ 781 h 1376"/>
                <a:gd name="T30" fmla="*/ 813 w 1220"/>
                <a:gd name="T31" fmla="*/ 719 h 1376"/>
                <a:gd name="T32" fmla="*/ 781 w 1220"/>
                <a:gd name="T33" fmla="*/ 656 h 1376"/>
                <a:gd name="T34" fmla="*/ 625 w 1220"/>
                <a:gd name="T35" fmla="*/ 469 h 1376"/>
                <a:gd name="T36" fmla="*/ 656 w 1220"/>
                <a:gd name="T37" fmla="*/ 375 h 1376"/>
                <a:gd name="T38" fmla="*/ 719 w 1220"/>
                <a:gd name="T39" fmla="*/ 312 h 1376"/>
                <a:gd name="T40" fmla="*/ 844 w 1220"/>
                <a:gd name="T41" fmla="*/ 375 h 1376"/>
                <a:gd name="T42" fmla="*/ 1063 w 1220"/>
                <a:gd name="T43" fmla="*/ 344 h 1376"/>
                <a:gd name="T44" fmla="*/ 1188 w 1220"/>
                <a:gd name="T45" fmla="*/ 156 h 1376"/>
                <a:gd name="T46" fmla="*/ 1125 w 1220"/>
                <a:gd name="T47" fmla="*/ 62 h 1376"/>
                <a:gd name="T48" fmla="*/ 938 w 1220"/>
                <a:gd name="T49" fmla="*/ 62 h 1376"/>
                <a:gd name="T50" fmla="*/ 813 w 1220"/>
                <a:gd name="T51" fmla="*/ 62 h 1376"/>
                <a:gd name="T52" fmla="*/ 688 w 1220"/>
                <a:gd name="T53" fmla="*/ 31 h 1376"/>
                <a:gd name="T54" fmla="*/ 563 w 1220"/>
                <a:gd name="T55" fmla="*/ 31 h 1376"/>
                <a:gd name="T56" fmla="*/ 500 w 1220"/>
                <a:gd name="T57" fmla="*/ 187 h 1376"/>
                <a:gd name="T58" fmla="*/ 438 w 1220"/>
                <a:gd name="T59" fmla="*/ 250 h 1376"/>
                <a:gd name="T60" fmla="*/ 313 w 1220"/>
                <a:gd name="T61" fmla="*/ 312 h 1376"/>
                <a:gd name="T62" fmla="*/ 156 w 1220"/>
                <a:gd name="T63" fmla="*/ 344 h 1376"/>
                <a:gd name="T64" fmla="*/ 94 w 1220"/>
                <a:gd name="T65" fmla="*/ 406 h 1376"/>
                <a:gd name="T66" fmla="*/ 31 w 1220"/>
                <a:gd name="T67" fmla="*/ 594 h 1376"/>
                <a:gd name="T68" fmla="*/ 31 w 1220"/>
                <a:gd name="T69" fmla="*/ 719 h 1376"/>
                <a:gd name="T70" fmla="*/ 156 w 1220"/>
                <a:gd name="T71" fmla="*/ 781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20" h="1376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864" y="750"/>
              <a:ext cx="325" cy="212"/>
            </a:xfrm>
            <a:custGeom>
              <a:avLst/>
              <a:gdLst>
                <a:gd name="T0" fmla="*/ 281 w 1438"/>
                <a:gd name="T1" fmla="*/ 843 h 938"/>
                <a:gd name="T2" fmla="*/ 281 w 1438"/>
                <a:gd name="T3" fmla="*/ 843 h 938"/>
                <a:gd name="T4" fmla="*/ 406 w 1438"/>
                <a:gd name="T5" fmla="*/ 875 h 938"/>
                <a:gd name="T6" fmla="*/ 406 w 1438"/>
                <a:gd name="T7" fmla="*/ 718 h 938"/>
                <a:gd name="T8" fmla="*/ 531 w 1438"/>
                <a:gd name="T9" fmla="*/ 718 h 938"/>
                <a:gd name="T10" fmla="*/ 625 w 1438"/>
                <a:gd name="T11" fmla="*/ 750 h 938"/>
                <a:gd name="T12" fmla="*/ 750 w 1438"/>
                <a:gd name="T13" fmla="*/ 781 h 938"/>
                <a:gd name="T14" fmla="*/ 906 w 1438"/>
                <a:gd name="T15" fmla="*/ 875 h 938"/>
                <a:gd name="T16" fmla="*/ 1031 w 1438"/>
                <a:gd name="T17" fmla="*/ 875 h 938"/>
                <a:gd name="T18" fmla="*/ 1031 w 1438"/>
                <a:gd name="T19" fmla="*/ 781 h 938"/>
                <a:gd name="T20" fmla="*/ 1062 w 1438"/>
                <a:gd name="T21" fmla="*/ 718 h 938"/>
                <a:gd name="T22" fmla="*/ 1156 w 1438"/>
                <a:gd name="T23" fmla="*/ 625 h 938"/>
                <a:gd name="T24" fmla="*/ 1312 w 1438"/>
                <a:gd name="T25" fmla="*/ 500 h 938"/>
                <a:gd name="T26" fmla="*/ 1406 w 1438"/>
                <a:gd name="T27" fmla="*/ 343 h 938"/>
                <a:gd name="T28" fmla="*/ 1343 w 1438"/>
                <a:gd name="T29" fmla="*/ 281 h 938"/>
                <a:gd name="T30" fmla="*/ 1125 w 1438"/>
                <a:gd name="T31" fmla="*/ 406 h 938"/>
                <a:gd name="T32" fmla="*/ 1031 w 1438"/>
                <a:gd name="T33" fmla="*/ 375 h 938"/>
                <a:gd name="T34" fmla="*/ 968 w 1438"/>
                <a:gd name="T35" fmla="*/ 250 h 938"/>
                <a:gd name="T36" fmla="*/ 1031 w 1438"/>
                <a:gd name="T37" fmla="*/ 187 h 938"/>
                <a:gd name="T38" fmla="*/ 1062 w 1438"/>
                <a:gd name="T39" fmla="*/ 125 h 938"/>
                <a:gd name="T40" fmla="*/ 1031 w 1438"/>
                <a:gd name="T41" fmla="*/ 0 h 938"/>
                <a:gd name="T42" fmla="*/ 906 w 1438"/>
                <a:gd name="T43" fmla="*/ 125 h 938"/>
                <a:gd name="T44" fmla="*/ 781 w 1438"/>
                <a:gd name="T45" fmla="*/ 281 h 938"/>
                <a:gd name="T46" fmla="*/ 656 w 1438"/>
                <a:gd name="T47" fmla="*/ 406 h 938"/>
                <a:gd name="T48" fmla="*/ 562 w 1438"/>
                <a:gd name="T49" fmla="*/ 531 h 938"/>
                <a:gd name="T50" fmla="*/ 468 w 1438"/>
                <a:gd name="T51" fmla="*/ 468 h 938"/>
                <a:gd name="T52" fmla="*/ 406 w 1438"/>
                <a:gd name="T53" fmla="*/ 375 h 938"/>
                <a:gd name="T54" fmla="*/ 156 w 1438"/>
                <a:gd name="T55" fmla="*/ 437 h 938"/>
                <a:gd name="T56" fmla="*/ 0 w 1438"/>
                <a:gd name="T57" fmla="*/ 562 h 938"/>
                <a:gd name="T58" fmla="*/ 62 w 1438"/>
                <a:gd name="T59" fmla="*/ 687 h 938"/>
                <a:gd name="T60" fmla="*/ 281 w 1438"/>
                <a:gd name="T61" fmla="*/ 843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38" h="9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2879" y="1139"/>
              <a:ext cx="3330" cy="2650"/>
            </a:xfrm>
            <a:custGeom>
              <a:avLst/>
              <a:gdLst>
                <a:gd name="T0" fmla="*/ 13311 w 14687"/>
                <a:gd name="T1" fmla="*/ 2032 h 11688"/>
                <a:gd name="T2" fmla="*/ 12561 w 14687"/>
                <a:gd name="T3" fmla="*/ 1907 h 11688"/>
                <a:gd name="T4" fmla="*/ 11593 w 14687"/>
                <a:gd name="T5" fmla="*/ 1532 h 11688"/>
                <a:gd name="T6" fmla="*/ 10811 w 14687"/>
                <a:gd name="T7" fmla="*/ 1657 h 11688"/>
                <a:gd name="T8" fmla="*/ 10093 w 14687"/>
                <a:gd name="T9" fmla="*/ 1125 h 11688"/>
                <a:gd name="T10" fmla="*/ 9030 w 14687"/>
                <a:gd name="T11" fmla="*/ 1125 h 11688"/>
                <a:gd name="T12" fmla="*/ 9311 w 14687"/>
                <a:gd name="T13" fmla="*/ 625 h 11688"/>
                <a:gd name="T14" fmla="*/ 8499 w 14687"/>
                <a:gd name="T15" fmla="*/ 0 h 11688"/>
                <a:gd name="T16" fmla="*/ 7624 w 14687"/>
                <a:gd name="T17" fmla="*/ 657 h 11688"/>
                <a:gd name="T18" fmla="*/ 7061 w 14687"/>
                <a:gd name="T19" fmla="*/ 1813 h 11688"/>
                <a:gd name="T20" fmla="*/ 6468 w 14687"/>
                <a:gd name="T21" fmla="*/ 1938 h 11688"/>
                <a:gd name="T22" fmla="*/ 6311 w 14687"/>
                <a:gd name="T23" fmla="*/ 2313 h 11688"/>
                <a:gd name="T24" fmla="*/ 5936 w 14687"/>
                <a:gd name="T25" fmla="*/ 1969 h 11688"/>
                <a:gd name="T26" fmla="*/ 5218 w 14687"/>
                <a:gd name="T27" fmla="*/ 2219 h 11688"/>
                <a:gd name="T28" fmla="*/ 4311 w 14687"/>
                <a:gd name="T29" fmla="*/ 2532 h 11688"/>
                <a:gd name="T30" fmla="*/ 3561 w 14687"/>
                <a:gd name="T31" fmla="*/ 2657 h 11688"/>
                <a:gd name="T32" fmla="*/ 2936 w 14687"/>
                <a:gd name="T33" fmla="*/ 1782 h 11688"/>
                <a:gd name="T34" fmla="*/ 1593 w 14687"/>
                <a:gd name="T35" fmla="*/ 3594 h 11688"/>
                <a:gd name="T36" fmla="*/ 2311 w 14687"/>
                <a:gd name="T37" fmla="*/ 4250 h 11688"/>
                <a:gd name="T38" fmla="*/ 2843 w 14687"/>
                <a:gd name="T39" fmla="*/ 2844 h 11688"/>
                <a:gd name="T40" fmla="*/ 2874 w 14687"/>
                <a:gd name="T41" fmla="*/ 3782 h 11688"/>
                <a:gd name="T42" fmla="*/ 1999 w 14687"/>
                <a:gd name="T43" fmla="*/ 4438 h 11688"/>
                <a:gd name="T44" fmla="*/ 1530 w 14687"/>
                <a:gd name="T45" fmla="*/ 4563 h 11688"/>
                <a:gd name="T46" fmla="*/ 937 w 14687"/>
                <a:gd name="T47" fmla="*/ 5219 h 11688"/>
                <a:gd name="T48" fmla="*/ 906 w 14687"/>
                <a:gd name="T49" fmla="*/ 6249 h 11688"/>
                <a:gd name="T50" fmla="*/ 1843 w 14687"/>
                <a:gd name="T51" fmla="*/ 5593 h 11688"/>
                <a:gd name="T52" fmla="*/ 2405 w 14687"/>
                <a:gd name="T53" fmla="*/ 5843 h 11688"/>
                <a:gd name="T54" fmla="*/ 2843 w 14687"/>
                <a:gd name="T55" fmla="*/ 6249 h 11688"/>
                <a:gd name="T56" fmla="*/ 3593 w 14687"/>
                <a:gd name="T57" fmla="*/ 6656 h 11688"/>
                <a:gd name="T58" fmla="*/ 1780 w 14687"/>
                <a:gd name="T59" fmla="*/ 6218 h 11688"/>
                <a:gd name="T60" fmla="*/ 31 w 14687"/>
                <a:gd name="T61" fmla="*/ 7531 h 11688"/>
                <a:gd name="T62" fmla="*/ 1561 w 14687"/>
                <a:gd name="T63" fmla="*/ 8687 h 11688"/>
                <a:gd name="T64" fmla="*/ 2186 w 14687"/>
                <a:gd name="T65" fmla="*/ 9749 h 11688"/>
                <a:gd name="T66" fmla="*/ 2468 w 14687"/>
                <a:gd name="T67" fmla="*/ 11343 h 11688"/>
                <a:gd name="T68" fmla="*/ 4061 w 14687"/>
                <a:gd name="T69" fmla="*/ 10218 h 11688"/>
                <a:gd name="T70" fmla="*/ 4249 w 14687"/>
                <a:gd name="T71" fmla="*/ 8187 h 11688"/>
                <a:gd name="T72" fmla="*/ 4124 w 14687"/>
                <a:gd name="T73" fmla="*/ 7656 h 11688"/>
                <a:gd name="T74" fmla="*/ 5311 w 14687"/>
                <a:gd name="T75" fmla="*/ 7593 h 11688"/>
                <a:gd name="T76" fmla="*/ 5218 w 14687"/>
                <a:gd name="T77" fmla="*/ 7093 h 11688"/>
                <a:gd name="T78" fmla="*/ 6405 w 14687"/>
                <a:gd name="T79" fmla="*/ 7843 h 11688"/>
                <a:gd name="T80" fmla="*/ 6905 w 14687"/>
                <a:gd name="T81" fmla="*/ 8093 h 11688"/>
                <a:gd name="T82" fmla="*/ 8093 w 14687"/>
                <a:gd name="T83" fmla="*/ 7906 h 11688"/>
                <a:gd name="T84" fmla="*/ 8218 w 14687"/>
                <a:gd name="T85" fmla="*/ 9031 h 11688"/>
                <a:gd name="T86" fmla="*/ 9655 w 14687"/>
                <a:gd name="T87" fmla="*/ 9749 h 11688"/>
                <a:gd name="T88" fmla="*/ 9530 w 14687"/>
                <a:gd name="T89" fmla="*/ 9593 h 11688"/>
                <a:gd name="T90" fmla="*/ 8530 w 14687"/>
                <a:gd name="T91" fmla="*/ 8874 h 11688"/>
                <a:gd name="T92" fmla="*/ 8936 w 14687"/>
                <a:gd name="T93" fmla="*/ 8218 h 11688"/>
                <a:gd name="T94" fmla="*/ 9343 w 14687"/>
                <a:gd name="T95" fmla="*/ 7406 h 11688"/>
                <a:gd name="T96" fmla="*/ 9686 w 14687"/>
                <a:gd name="T97" fmla="*/ 6031 h 11688"/>
                <a:gd name="T98" fmla="*/ 10343 w 14687"/>
                <a:gd name="T99" fmla="*/ 5999 h 11688"/>
                <a:gd name="T100" fmla="*/ 11093 w 14687"/>
                <a:gd name="T101" fmla="*/ 4469 h 11688"/>
                <a:gd name="T102" fmla="*/ 12093 w 14687"/>
                <a:gd name="T103" fmla="*/ 3844 h 11688"/>
                <a:gd name="T104" fmla="*/ 12593 w 14687"/>
                <a:gd name="T105" fmla="*/ 3782 h 11688"/>
                <a:gd name="T106" fmla="*/ 12561 w 14687"/>
                <a:gd name="T107" fmla="*/ 4500 h 11688"/>
                <a:gd name="T108" fmla="*/ 13218 w 14687"/>
                <a:gd name="T109" fmla="*/ 3688 h 11688"/>
                <a:gd name="T110" fmla="*/ 14030 w 14687"/>
                <a:gd name="T111" fmla="*/ 2719 h 11688"/>
                <a:gd name="T112" fmla="*/ 3999 w 14687"/>
                <a:gd name="T113" fmla="*/ 5812 h 11688"/>
                <a:gd name="T114" fmla="*/ 3655 w 14687"/>
                <a:gd name="T115" fmla="*/ 5532 h 11688"/>
                <a:gd name="T116" fmla="*/ 4686 w 14687"/>
                <a:gd name="T117" fmla="*/ 5812 h 11688"/>
                <a:gd name="T118" fmla="*/ 4968 w 14687"/>
                <a:gd name="T119" fmla="*/ 5749 h 11688"/>
                <a:gd name="T120" fmla="*/ 5530 w 14687"/>
                <a:gd name="T121" fmla="*/ 5344 h 11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687" h="11688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2978" y="1933"/>
              <a:ext cx="191" cy="318"/>
            </a:xfrm>
            <a:custGeom>
              <a:avLst/>
              <a:gdLst>
                <a:gd name="T0" fmla="*/ 282 w 845"/>
                <a:gd name="T1" fmla="*/ 1094 h 1408"/>
                <a:gd name="T2" fmla="*/ 282 w 845"/>
                <a:gd name="T3" fmla="*/ 1094 h 1408"/>
                <a:gd name="T4" fmla="*/ 344 w 845"/>
                <a:gd name="T5" fmla="*/ 1032 h 1408"/>
                <a:gd name="T6" fmla="*/ 469 w 845"/>
                <a:gd name="T7" fmla="*/ 907 h 1408"/>
                <a:gd name="T8" fmla="*/ 532 w 845"/>
                <a:gd name="T9" fmla="*/ 1000 h 1408"/>
                <a:gd name="T10" fmla="*/ 469 w 845"/>
                <a:gd name="T11" fmla="*/ 1063 h 1408"/>
                <a:gd name="T12" fmla="*/ 407 w 845"/>
                <a:gd name="T13" fmla="*/ 1125 h 1408"/>
                <a:gd name="T14" fmla="*/ 438 w 845"/>
                <a:gd name="T15" fmla="*/ 1188 h 1408"/>
                <a:gd name="T16" fmla="*/ 407 w 845"/>
                <a:gd name="T17" fmla="*/ 1313 h 1408"/>
                <a:gd name="T18" fmla="*/ 407 w 845"/>
                <a:gd name="T19" fmla="*/ 1407 h 1408"/>
                <a:gd name="T20" fmla="*/ 594 w 845"/>
                <a:gd name="T21" fmla="*/ 1344 h 1408"/>
                <a:gd name="T22" fmla="*/ 750 w 845"/>
                <a:gd name="T23" fmla="*/ 1313 h 1408"/>
                <a:gd name="T24" fmla="*/ 844 w 845"/>
                <a:gd name="T25" fmla="*/ 1188 h 1408"/>
                <a:gd name="T26" fmla="*/ 813 w 845"/>
                <a:gd name="T27" fmla="*/ 1094 h 1408"/>
                <a:gd name="T28" fmla="*/ 750 w 845"/>
                <a:gd name="T29" fmla="*/ 1032 h 1408"/>
                <a:gd name="T30" fmla="*/ 750 w 845"/>
                <a:gd name="T31" fmla="*/ 938 h 1408"/>
                <a:gd name="T32" fmla="*/ 688 w 845"/>
                <a:gd name="T33" fmla="*/ 844 h 1408"/>
                <a:gd name="T34" fmla="*/ 594 w 845"/>
                <a:gd name="T35" fmla="*/ 750 h 1408"/>
                <a:gd name="T36" fmla="*/ 594 w 845"/>
                <a:gd name="T37" fmla="*/ 625 h 1408"/>
                <a:gd name="T38" fmla="*/ 563 w 845"/>
                <a:gd name="T39" fmla="*/ 407 h 1408"/>
                <a:gd name="T40" fmla="*/ 563 w 845"/>
                <a:gd name="T41" fmla="*/ 250 h 1408"/>
                <a:gd name="T42" fmla="*/ 688 w 845"/>
                <a:gd name="T43" fmla="*/ 157 h 1408"/>
                <a:gd name="T44" fmla="*/ 719 w 845"/>
                <a:gd name="T45" fmla="*/ 63 h 1408"/>
                <a:gd name="T46" fmla="*/ 625 w 845"/>
                <a:gd name="T47" fmla="*/ 32 h 1408"/>
                <a:gd name="T48" fmla="*/ 532 w 845"/>
                <a:gd name="T49" fmla="*/ 125 h 1408"/>
                <a:gd name="T50" fmla="*/ 438 w 845"/>
                <a:gd name="T51" fmla="*/ 344 h 1408"/>
                <a:gd name="T52" fmla="*/ 282 w 845"/>
                <a:gd name="T53" fmla="*/ 438 h 1408"/>
                <a:gd name="T54" fmla="*/ 219 w 845"/>
                <a:gd name="T55" fmla="*/ 500 h 1408"/>
                <a:gd name="T56" fmla="*/ 282 w 845"/>
                <a:gd name="T57" fmla="*/ 625 h 1408"/>
                <a:gd name="T58" fmla="*/ 313 w 845"/>
                <a:gd name="T59" fmla="*/ 750 h 1408"/>
                <a:gd name="T60" fmla="*/ 250 w 845"/>
                <a:gd name="T61" fmla="*/ 782 h 1408"/>
                <a:gd name="T62" fmla="*/ 125 w 845"/>
                <a:gd name="T63" fmla="*/ 844 h 1408"/>
                <a:gd name="T64" fmla="*/ 63 w 845"/>
                <a:gd name="T65" fmla="*/ 1000 h 1408"/>
                <a:gd name="T66" fmla="*/ 0 w 845"/>
                <a:gd name="T67" fmla="*/ 1157 h 1408"/>
                <a:gd name="T68" fmla="*/ 63 w 845"/>
                <a:gd name="T69" fmla="*/ 1219 h 1408"/>
                <a:gd name="T70" fmla="*/ 250 w 845"/>
                <a:gd name="T71" fmla="*/ 1157 h 1408"/>
                <a:gd name="T72" fmla="*/ 282 w 845"/>
                <a:gd name="T73" fmla="*/ 109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45" h="1408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977" y="1189"/>
              <a:ext cx="275" cy="361"/>
            </a:xfrm>
            <a:custGeom>
              <a:avLst/>
              <a:gdLst>
                <a:gd name="T0" fmla="*/ 718 w 1219"/>
                <a:gd name="T1" fmla="*/ 219 h 1595"/>
                <a:gd name="T2" fmla="*/ 718 w 1219"/>
                <a:gd name="T3" fmla="*/ 219 h 1595"/>
                <a:gd name="T4" fmla="*/ 500 w 1219"/>
                <a:gd name="T5" fmla="*/ 375 h 1595"/>
                <a:gd name="T6" fmla="*/ 343 w 1219"/>
                <a:gd name="T7" fmla="*/ 500 h 1595"/>
                <a:gd name="T8" fmla="*/ 281 w 1219"/>
                <a:gd name="T9" fmla="*/ 656 h 1595"/>
                <a:gd name="T10" fmla="*/ 218 w 1219"/>
                <a:gd name="T11" fmla="*/ 844 h 1595"/>
                <a:gd name="T12" fmla="*/ 156 w 1219"/>
                <a:gd name="T13" fmla="*/ 969 h 1595"/>
                <a:gd name="T14" fmla="*/ 93 w 1219"/>
                <a:gd name="T15" fmla="*/ 1063 h 1595"/>
                <a:gd name="T16" fmla="*/ 62 w 1219"/>
                <a:gd name="T17" fmla="*/ 1156 h 1595"/>
                <a:gd name="T18" fmla="*/ 31 w 1219"/>
                <a:gd name="T19" fmla="*/ 1281 h 1595"/>
                <a:gd name="T20" fmla="*/ 31 w 1219"/>
                <a:gd name="T21" fmla="*/ 1406 h 1595"/>
                <a:gd name="T22" fmla="*/ 93 w 1219"/>
                <a:gd name="T23" fmla="*/ 1469 h 1595"/>
                <a:gd name="T24" fmla="*/ 125 w 1219"/>
                <a:gd name="T25" fmla="*/ 1531 h 1595"/>
                <a:gd name="T26" fmla="*/ 281 w 1219"/>
                <a:gd name="T27" fmla="*/ 1594 h 1595"/>
                <a:gd name="T28" fmla="*/ 375 w 1219"/>
                <a:gd name="T29" fmla="*/ 1531 h 1595"/>
                <a:gd name="T30" fmla="*/ 312 w 1219"/>
                <a:gd name="T31" fmla="*/ 1281 h 1595"/>
                <a:gd name="T32" fmla="*/ 406 w 1219"/>
                <a:gd name="T33" fmla="*/ 969 h 1595"/>
                <a:gd name="T34" fmla="*/ 562 w 1219"/>
                <a:gd name="T35" fmla="*/ 750 h 1595"/>
                <a:gd name="T36" fmla="*/ 656 w 1219"/>
                <a:gd name="T37" fmla="*/ 594 h 1595"/>
                <a:gd name="T38" fmla="*/ 843 w 1219"/>
                <a:gd name="T39" fmla="*/ 406 h 1595"/>
                <a:gd name="T40" fmla="*/ 1093 w 1219"/>
                <a:gd name="T41" fmla="*/ 281 h 1595"/>
                <a:gd name="T42" fmla="*/ 1218 w 1219"/>
                <a:gd name="T43" fmla="*/ 156 h 1595"/>
                <a:gd name="T44" fmla="*/ 1187 w 1219"/>
                <a:gd name="T45" fmla="*/ 0 h 1595"/>
                <a:gd name="T46" fmla="*/ 1062 w 1219"/>
                <a:gd name="T47" fmla="*/ 63 h 1595"/>
                <a:gd name="T48" fmla="*/ 906 w 1219"/>
                <a:gd name="T49" fmla="*/ 156 h 1595"/>
                <a:gd name="T50" fmla="*/ 718 w 1219"/>
                <a:gd name="T51" fmla="*/ 219 h 1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19" h="1595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4615" y="813"/>
              <a:ext cx="226" cy="304"/>
            </a:xfrm>
            <a:custGeom>
              <a:avLst/>
              <a:gdLst>
                <a:gd name="T0" fmla="*/ 94 w 1001"/>
                <a:gd name="T1" fmla="*/ 781 h 1345"/>
                <a:gd name="T2" fmla="*/ 94 w 1001"/>
                <a:gd name="T3" fmla="*/ 781 h 1345"/>
                <a:gd name="T4" fmla="*/ 219 w 1001"/>
                <a:gd name="T5" fmla="*/ 844 h 1345"/>
                <a:gd name="T6" fmla="*/ 313 w 1001"/>
                <a:gd name="T7" fmla="*/ 937 h 1345"/>
                <a:gd name="T8" fmla="*/ 500 w 1001"/>
                <a:gd name="T9" fmla="*/ 1031 h 1345"/>
                <a:gd name="T10" fmla="*/ 563 w 1001"/>
                <a:gd name="T11" fmla="*/ 1156 h 1345"/>
                <a:gd name="T12" fmla="*/ 531 w 1001"/>
                <a:gd name="T13" fmla="*/ 1281 h 1345"/>
                <a:gd name="T14" fmla="*/ 594 w 1001"/>
                <a:gd name="T15" fmla="*/ 1344 h 1345"/>
                <a:gd name="T16" fmla="*/ 719 w 1001"/>
                <a:gd name="T17" fmla="*/ 1312 h 1345"/>
                <a:gd name="T18" fmla="*/ 844 w 1001"/>
                <a:gd name="T19" fmla="*/ 1250 h 1345"/>
                <a:gd name="T20" fmla="*/ 1000 w 1001"/>
                <a:gd name="T21" fmla="*/ 1187 h 1345"/>
                <a:gd name="T22" fmla="*/ 969 w 1001"/>
                <a:gd name="T23" fmla="*/ 1094 h 1345"/>
                <a:gd name="T24" fmla="*/ 906 w 1001"/>
                <a:gd name="T25" fmla="*/ 1000 h 1345"/>
                <a:gd name="T26" fmla="*/ 875 w 1001"/>
                <a:gd name="T27" fmla="*/ 906 h 1345"/>
                <a:gd name="T28" fmla="*/ 750 w 1001"/>
                <a:gd name="T29" fmla="*/ 875 h 1345"/>
                <a:gd name="T30" fmla="*/ 656 w 1001"/>
                <a:gd name="T31" fmla="*/ 875 h 1345"/>
                <a:gd name="T32" fmla="*/ 625 w 1001"/>
                <a:gd name="T33" fmla="*/ 719 h 1345"/>
                <a:gd name="T34" fmla="*/ 594 w 1001"/>
                <a:gd name="T35" fmla="*/ 594 h 1345"/>
                <a:gd name="T36" fmla="*/ 500 w 1001"/>
                <a:gd name="T37" fmla="*/ 531 h 1345"/>
                <a:gd name="T38" fmla="*/ 469 w 1001"/>
                <a:gd name="T39" fmla="*/ 437 h 1345"/>
                <a:gd name="T40" fmla="*/ 469 w 1001"/>
                <a:gd name="T41" fmla="*/ 375 h 1345"/>
                <a:gd name="T42" fmla="*/ 438 w 1001"/>
                <a:gd name="T43" fmla="*/ 250 h 1345"/>
                <a:gd name="T44" fmla="*/ 344 w 1001"/>
                <a:gd name="T45" fmla="*/ 62 h 1345"/>
                <a:gd name="T46" fmla="*/ 281 w 1001"/>
                <a:gd name="T47" fmla="*/ 62 h 1345"/>
                <a:gd name="T48" fmla="*/ 156 w 1001"/>
                <a:gd name="T49" fmla="*/ 156 h 1345"/>
                <a:gd name="T50" fmla="*/ 94 w 1001"/>
                <a:gd name="T51" fmla="*/ 250 h 1345"/>
                <a:gd name="T52" fmla="*/ 31 w 1001"/>
                <a:gd name="T53" fmla="*/ 406 h 1345"/>
                <a:gd name="T54" fmla="*/ 0 w 1001"/>
                <a:gd name="T55" fmla="*/ 656 h 1345"/>
                <a:gd name="T56" fmla="*/ 94 w 1001"/>
                <a:gd name="T57" fmla="*/ 781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1" h="1345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24"/>
            <p:cNvSpPr>
              <a:spLocks noChangeArrowheads="1"/>
            </p:cNvSpPr>
            <p:nvPr/>
          </p:nvSpPr>
          <p:spPr bwMode="auto">
            <a:xfrm>
              <a:off x="5508" y="1302"/>
              <a:ext cx="77" cy="49"/>
            </a:xfrm>
            <a:custGeom>
              <a:avLst/>
              <a:gdLst>
                <a:gd name="T0" fmla="*/ 62 w 344"/>
                <a:gd name="T1" fmla="*/ 94 h 220"/>
                <a:gd name="T2" fmla="*/ 62 w 344"/>
                <a:gd name="T3" fmla="*/ 94 h 220"/>
                <a:gd name="T4" fmla="*/ 218 w 344"/>
                <a:gd name="T5" fmla="*/ 188 h 220"/>
                <a:gd name="T6" fmla="*/ 343 w 344"/>
                <a:gd name="T7" fmla="*/ 156 h 220"/>
                <a:gd name="T8" fmla="*/ 156 w 344"/>
                <a:gd name="T9" fmla="*/ 31 h 220"/>
                <a:gd name="T10" fmla="*/ 0 w 344"/>
                <a:gd name="T11" fmla="*/ 0 h 220"/>
                <a:gd name="T12" fmla="*/ 62 w 344"/>
                <a:gd name="T13" fmla="*/ 9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220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 noChangeArrowheads="1"/>
            </p:cNvSpPr>
            <p:nvPr/>
          </p:nvSpPr>
          <p:spPr bwMode="auto">
            <a:xfrm>
              <a:off x="5359" y="1253"/>
              <a:ext cx="120" cy="106"/>
            </a:xfrm>
            <a:custGeom>
              <a:avLst/>
              <a:gdLst>
                <a:gd name="T0" fmla="*/ 94 w 533"/>
                <a:gd name="T1" fmla="*/ 438 h 470"/>
                <a:gd name="T2" fmla="*/ 94 w 533"/>
                <a:gd name="T3" fmla="*/ 438 h 470"/>
                <a:gd name="T4" fmla="*/ 157 w 533"/>
                <a:gd name="T5" fmla="*/ 469 h 470"/>
                <a:gd name="T6" fmla="*/ 250 w 533"/>
                <a:gd name="T7" fmla="*/ 407 h 470"/>
                <a:gd name="T8" fmla="*/ 344 w 533"/>
                <a:gd name="T9" fmla="*/ 407 h 470"/>
                <a:gd name="T10" fmla="*/ 469 w 533"/>
                <a:gd name="T11" fmla="*/ 313 h 470"/>
                <a:gd name="T12" fmla="*/ 500 w 533"/>
                <a:gd name="T13" fmla="*/ 157 h 470"/>
                <a:gd name="T14" fmla="*/ 407 w 533"/>
                <a:gd name="T15" fmla="*/ 94 h 470"/>
                <a:gd name="T16" fmla="*/ 313 w 533"/>
                <a:gd name="T17" fmla="*/ 32 h 470"/>
                <a:gd name="T18" fmla="*/ 250 w 533"/>
                <a:gd name="T19" fmla="*/ 32 h 470"/>
                <a:gd name="T20" fmla="*/ 125 w 533"/>
                <a:gd name="T21" fmla="*/ 32 h 470"/>
                <a:gd name="T22" fmla="*/ 32 w 533"/>
                <a:gd name="T23" fmla="*/ 125 h 470"/>
                <a:gd name="T24" fmla="*/ 0 w 533"/>
                <a:gd name="T25" fmla="*/ 313 h 470"/>
                <a:gd name="T26" fmla="*/ 94 w 533"/>
                <a:gd name="T27" fmla="*/ 43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3" h="470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 noChangeArrowheads="1"/>
            </p:cNvSpPr>
            <p:nvPr/>
          </p:nvSpPr>
          <p:spPr bwMode="auto">
            <a:xfrm>
              <a:off x="5409" y="1366"/>
              <a:ext cx="49" cy="56"/>
            </a:xfrm>
            <a:custGeom>
              <a:avLst/>
              <a:gdLst>
                <a:gd name="T0" fmla="*/ 125 w 220"/>
                <a:gd name="T1" fmla="*/ 94 h 251"/>
                <a:gd name="T2" fmla="*/ 125 w 220"/>
                <a:gd name="T3" fmla="*/ 94 h 251"/>
                <a:gd name="T4" fmla="*/ 31 w 220"/>
                <a:gd name="T5" fmla="*/ 32 h 251"/>
                <a:gd name="T6" fmla="*/ 0 w 220"/>
                <a:gd name="T7" fmla="*/ 63 h 251"/>
                <a:gd name="T8" fmla="*/ 31 w 220"/>
                <a:gd name="T9" fmla="*/ 219 h 251"/>
                <a:gd name="T10" fmla="*/ 156 w 220"/>
                <a:gd name="T11" fmla="*/ 250 h 251"/>
                <a:gd name="T12" fmla="*/ 219 w 220"/>
                <a:gd name="T13" fmla="*/ 188 h 251"/>
                <a:gd name="T14" fmla="*/ 125 w 220"/>
                <a:gd name="T1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51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7"/>
            <p:cNvSpPr>
              <a:spLocks noChangeArrowheads="1"/>
            </p:cNvSpPr>
            <p:nvPr/>
          </p:nvSpPr>
          <p:spPr bwMode="auto">
            <a:xfrm>
              <a:off x="6025" y="1515"/>
              <a:ext cx="70" cy="35"/>
            </a:xfrm>
            <a:custGeom>
              <a:avLst/>
              <a:gdLst>
                <a:gd name="T0" fmla="*/ 219 w 313"/>
                <a:gd name="T1" fmla="*/ 125 h 157"/>
                <a:gd name="T2" fmla="*/ 219 w 313"/>
                <a:gd name="T3" fmla="*/ 125 h 157"/>
                <a:gd name="T4" fmla="*/ 281 w 313"/>
                <a:gd name="T5" fmla="*/ 31 h 157"/>
                <a:gd name="T6" fmla="*/ 156 w 313"/>
                <a:gd name="T7" fmla="*/ 0 h 157"/>
                <a:gd name="T8" fmla="*/ 31 w 313"/>
                <a:gd name="T9" fmla="*/ 62 h 157"/>
                <a:gd name="T10" fmla="*/ 62 w 313"/>
                <a:gd name="T11" fmla="*/ 156 h 157"/>
                <a:gd name="T12" fmla="*/ 219 w 313"/>
                <a:gd name="T13" fmla="*/ 1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3" h="157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ChangeArrowheads="1"/>
            </p:cNvSpPr>
            <p:nvPr/>
          </p:nvSpPr>
          <p:spPr bwMode="auto">
            <a:xfrm>
              <a:off x="3857" y="3393"/>
              <a:ext cx="106" cy="226"/>
            </a:xfrm>
            <a:custGeom>
              <a:avLst/>
              <a:gdLst>
                <a:gd name="T0" fmla="*/ 344 w 470"/>
                <a:gd name="T1" fmla="*/ 31 h 1001"/>
                <a:gd name="T2" fmla="*/ 344 w 470"/>
                <a:gd name="T3" fmla="*/ 31 h 1001"/>
                <a:gd name="T4" fmla="*/ 250 w 470"/>
                <a:gd name="T5" fmla="*/ 125 h 1001"/>
                <a:gd name="T6" fmla="*/ 94 w 470"/>
                <a:gd name="T7" fmla="*/ 250 h 1001"/>
                <a:gd name="T8" fmla="*/ 32 w 470"/>
                <a:gd name="T9" fmla="*/ 406 h 1001"/>
                <a:gd name="T10" fmla="*/ 0 w 470"/>
                <a:gd name="T11" fmla="*/ 594 h 1001"/>
                <a:gd name="T12" fmla="*/ 0 w 470"/>
                <a:gd name="T13" fmla="*/ 750 h 1001"/>
                <a:gd name="T14" fmla="*/ 32 w 470"/>
                <a:gd name="T15" fmla="*/ 937 h 1001"/>
                <a:gd name="T16" fmla="*/ 157 w 470"/>
                <a:gd name="T17" fmla="*/ 969 h 1001"/>
                <a:gd name="T18" fmla="*/ 313 w 470"/>
                <a:gd name="T19" fmla="*/ 656 h 1001"/>
                <a:gd name="T20" fmla="*/ 344 w 470"/>
                <a:gd name="T21" fmla="*/ 531 h 1001"/>
                <a:gd name="T22" fmla="*/ 438 w 470"/>
                <a:gd name="T23" fmla="*/ 219 h 1001"/>
                <a:gd name="T24" fmla="*/ 438 w 470"/>
                <a:gd name="T25" fmla="*/ 62 h 1001"/>
                <a:gd name="T26" fmla="*/ 344 w 470"/>
                <a:gd name="T27" fmla="*/ 31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0" h="1001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 noChangeArrowheads="1"/>
            </p:cNvSpPr>
            <p:nvPr/>
          </p:nvSpPr>
          <p:spPr bwMode="auto">
            <a:xfrm>
              <a:off x="4969" y="3364"/>
              <a:ext cx="658" cy="495"/>
            </a:xfrm>
            <a:custGeom>
              <a:avLst/>
              <a:gdLst>
                <a:gd name="T0" fmla="*/ 2749 w 2907"/>
                <a:gd name="T1" fmla="*/ 937 h 2188"/>
                <a:gd name="T2" fmla="*/ 2749 w 2907"/>
                <a:gd name="T3" fmla="*/ 937 h 2188"/>
                <a:gd name="T4" fmla="*/ 2562 w 2907"/>
                <a:gd name="T5" fmla="*/ 781 h 2188"/>
                <a:gd name="T6" fmla="*/ 2406 w 2907"/>
                <a:gd name="T7" fmla="*/ 625 h 2188"/>
                <a:gd name="T8" fmla="*/ 2312 w 2907"/>
                <a:gd name="T9" fmla="*/ 437 h 2188"/>
                <a:gd name="T10" fmla="*/ 2250 w 2907"/>
                <a:gd name="T11" fmla="*/ 250 h 2188"/>
                <a:gd name="T12" fmla="*/ 2156 w 2907"/>
                <a:gd name="T13" fmla="*/ 94 h 2188"/>
                <a:gd name="T14" fmla="*/ 2062 w 2907"/>
                <a:gd name="T15" fmla="*/ 31 h 2188"/>
                <a:gd name="T16" fmla="*/ 2031 w 2907"/>
                <a:gd name="T17" fmla="*/ 219 h 2188"/>
                <a:gd name="T18" fmla="*/ 1968 w 2907"/>
                <a:gd name="T19" fmla="*/ 375 h 2188"/>
                <a:gd name="T20" fmla="*/ 1812 w 2907"/>
                <a:gd name="T21" fmla="*/ 406 h 2188"/>
                <a:gd name="T22" fmla="*/ 1687 w 2907"/>
                <a:gd name="T23" fmla="*/ 344 h 2188"/>
                <a:gd name="T24" fmla="*/ 1656 w 2907"/>
                <a:gd name="T25" fmla="*/ 187 h 2188"/>
                <a:gd name="T26" fmla="*/ 1656 w 2907"/>
                <a:gd name="T27" fmla="*/ 94 h 2188"/>
                <a:gd name="T28" fmla="*/ 1468 w 2907"/>
                <a:gd name="T29" fmla="*/ 62 h 2188"/>
                <a:gd name="T30" fmla="*/ 1281 w 2907"/>
                <a:gd name="T31" fmla="*/ 62 h 2188"/>
                <a:gd name="T32" fmla="*/ 1218 w 2907"/>
                <a:gd name="T33" fmla="*/ 94 h 2188"/>
                <a:gd name="T34" fmla="*/ 1187 w 2907"/>
                <a:gd name="T35" fmla="*/ 187 h 2188"/>
                <a:gd name="T36" fmla="*/ 1156 w 2907"/>
                <a:gd name="T37" fmla="*/ 281 h 2188"/>
                <a:gd name="T38" fmla="*/ 1093 w 2907"/>
                <a:gd name="T39" fmla="*/ 250 h 2188"/>
                <a:gd name="T40" fmla="*/ 1000 w 2907"/>
                <a:gd name="T41" fmla="*/ 187 h 2188"/>
                <a:gd name="T42" fmla="*/ 906 w 2907"/>
                <a:gd name="T43" fmla="*/ 250 h 2188"/>
                <a:gd name="T44" fmla="*/ 781 w 2907"/>
                <a:gd name="T45" fmla="*/ 344 h 2188"/>
                <a:gd name="T46" fmla="*/ 656 w 2907"/>
                <a:gd name="T47" fmla="*/ 500 h 2188"/>
                <a:gd name="T48" fmla="*/ 562 w 2907"/>
                <a:gd name="T49" fmla="*/ 656 h 2188"/>
                <a:gd name="T50" fmla="*/ 281 w 2907"/>
                <a:gd name="T51" fmla="*/ 719 h 2188"/>
                <a:gd name="T52" fmla="*/ 62 w 2907"/>
                <a:gd name="T53" fmla="*/ 844 h 2188"/>
                <a:gd name="T54" fmla="*/ 0 w 2907"/>
                <a:gd name="T55" fmla="*/ 1062 h 2188"/>
                <a:gd name="T56" fmla="*/ 62 w 2907"/>
                <a:gd name="T57" fmla="*/ 1281 h 2188"/>
                <a:gd name="T58" fmla="*/ 156 w 2907"/>
                <a:gd name="T59" fmla="*/ 1562 h 2188"/>
                <a:gd name="T60" fmla="*/ 187 w 2907"/>
                <a:gd name="T61" fmla="*/ 1781 h 2188"/>
                <a:gd name="T62" fmla="*/ 281 w 2907"/>
                <a:gd name="T63" fmla="*/ 1875 h 2188"/>
                <a:gd name="T64" fmla="*/ 468 w 2907"/>
                <a:gd name="T65" fmla="*/ 1844 h 2188"/>
                <a:gd name="T66" fmla="*/ 656 w 2907"/>
                <a:gd name="T67" fmla="*/ 1750 h 2188"/>
                <a:gd name="T68" fmla="*/ 843 w 2907"/>
                <a:gd name="T69" fmla="*/ 1687 h 2188"/>
                <a:gd name="T70" fmla="*/ 1031 w 2907"/>
                <a:gd name="T71" fmla="*/ 1594 h 2188"/>
                <a:gd name="T72" fmla="*/ 1250 w 2907"/>
                <a:gd name="T73" fmla="*/ 1562 h 2188"/>
                <a:gd name="T74" fmla="*/ 1437 w 2907"/>
                <a:gd name="T75" fmla="*/ 1625 h 2188"/>
                <a:gd name="T76" fmla="*/ 1562 w 2907"/>
                <a:gd name="T77" fmla="*/ 1750 h 2188"/>
                <a:gd name="T78" fmla="*/ 1656 w 2907"/>
                <a:gd name="T79" fmla="*/ 1750 h 2188"/>
                <a:gd name="T80" fmla="*/ 1750 w 2907"/>
                <a:gd name="T81" fmla="*/ 1781 h 2188"/>
                <a:gd name="T82" fmla="*/ 1812 w 2907"/>
                <a:gd name="T83" fmla="*/ 1906 h 2188"/>
                <a:gd name="T84" fmla="*/ 1906 w 2907"/>
                <a:gd name="T85" fmla="*/ 1969 h 2188"/>
                <a:gd name="T86" fmla="*/ 2000 w 2907"/>
                <a:gd name="T87" fmla="*/ 2094 h 2188"/>
                <a:gd name="T88" fmla="*/ 2156 w 2907"/>
                <a:gd name="T89" fmla="*/ 2156 h 2188"/>
                <a:gd name="T90" fmla="*/ 2312 w 2907"/>
                <a:gd name="T91" fmla="*/ 2156 h 2188"/>
                <a:gd name="T92" fmla="*/ 2406 w 2907"/>
                <a:gd name="T93" fmla="*/ 2156 h 2188"/>
                <a:gd name="T94" fmla="*/ 2531 w 2907"/>
                <a:gd name="T95" fmla="*/ 2094 h 2188"/>
                <a:gd name="T96" fmla="*/ 2656 w 2907"/>
                <a:gd name="T97" fmla="*/ 1969 h 2188"/>
                <a:gd name="T98" fmla="*/ 2718 w 2907"/>
                <a:gd name="T99" fmla="*/ 1781 h 2188"/>
                <a:gd name="T100" fmla="*/ 2781 w 2907"/>
                <a:gd name="T101" fmla="*/ 1656 h 2188"/>
                <a:gd name="T102" fmla="*/ 2875 w 2907"/>
                <a:gd name="T103" fmla="*/ 1344 h 2188"/>
                <a:gd name="T104" fmla="*/ 2906 w 2907"/>
                <a:gd name="T105" fmla="*/ 1094 h 2188"/>
                <a:gd name="T106" fmla="*/ 2749 w 2907"/>
                <a:gd name="T107" fmla="*/ 937 h 2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07" h="2188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 noChangeArrowheads="1"/>
            </p:cNvSpPr>
            <p:nvPr/>
          </p:nvSpPr>
          <p:spPr bwMode="auto">
            <a:xfrm>
              <a:off x="5487" y="3889"/>
              <a:ext cx="56" cy="92"/>
            </a:xfrm>
            <a:custGeom>
              <a:avLst/>
              <a:gdLst>
                <a:gd name="T0" fmla="*/ 187 w 251"/>
                <a:gd name="T1" fmla="*/ 32 h 408"/>
                <a:gd name="T2" fmla="*/ 187 w 251"/>
                <a:gd name="T3" fmla="*/ 32 h 408"/>
                <a:gd name="T4" fmla="*/ 94 w 251"/>
                <a:gd name="T5" fmla="*/ 94 h 408"/>
                <a:gd name="T6" fmla="*/ 0 w 251"/>
                <a:gd name="T7" fmla="*/ 63 h 408"/>
                <a:gd name="T8" fmla="*/ 31 w 251"/>
                <a:gd name="T9" fmla="*/ 219 h 408"/>
                <a:gd name="T10" fmla="*/ 125 w 251"/>
                <a:gd name="T11" fmla="*/ 407 h 408"/>
                <a:gd name="T12" fmla="*/ 187 w 251"/>
                <a:gd name="T13" fmla="*/ 344 h 408"/>
                <a:gd name="T14" fmla="*/ 250 w 251"/>
                <a:gd name="T15" fmla="*/ 219 h 408"/>
                <a:gd name="T16" fmla="*/ 219 w 251"/>
                <a:gd name="T17" fmla="*/ 32 h 408"/>
                <a:gd name="T18" fmla="*/ 187 w 251"/>
                <a:gd name="T19" fmla="*/ 3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408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 noChangeArrowheads="1"/>
            </p:cNvSpPr>
            <p:nvPr/>
          </p:nvSpPr>
          <p:spPr bwMode="auto">
            <a:xfrm>
              <a:off x="5827" y="3903"/>
              <a:ext cx="127" cy="141"/>
            </a:xfrm>
            <a:custGeom>
              <a:avLst/>
              <a:gdLst>
                <a:gd name="T0" fmla="*/ 344 w 563"/>
                <a:gd name="T1" fmla="*/ 94 h 626"/>
                <a:gd name="T2" fmla="*/ 344 w 563"/>
                <a:gd name="T3" fmla="*/ 94 h 626"/>
                <a:gd name="T4" fmla="*/ 156 w 563"/>
                <a:gd name="T5" fmla="*/ 281 h 626"/>
                <a:gd name="T6" fmla="*/ 0 w 563"/>
                <a:gd name="T7" fmla="*/ 469 h 626"/>
                <a:gd name="T8" fmla="*/ 62 w 563"/>
                <a:gd name="T9" fmla="*/ 594 h 626"/>
                <a:gd name="T10" fmla="*/ 156 w 563"/>
                <a:gd name="T11" fmla="*/ 625 h 626"/>
                <a:gd name="T12" fmla="*/ 250 w 563"/>
                <a:gd name="T13" fmla="*/ 531 h 626"/>
                <a:gd name="T14" fmla="*/ 312 w 563"/>
                <a:gd name="T15" fmla="*/ 375 h 626"/>
                <a:gd name="T16" fmla="*/ 406 w 563"/>
                <a:gd name="T17" fmla="*/ 281 h 626"/>
                <a:gd name="T18" fmla="*/ 500 w 563"/>
                <a:gd name="T19" fmla="*/ 187 h 626"/>
                <a:gd name="T20" fmla="*/ 562 w 563"/>
                <a:gd name="T21" fmla="*/ 94 h 626"/>
                <a:gd name="T22" fmla="*/ 500 w 563"/>
                <a:gd name="T23" fmla="*/ 31 h 626"/>
                <a:gd name="T24" fmla="*/ 344 w 563"/>
                <a:gd name="T25" fmla="*/ 9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3" h="626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ChangeArrowheads="1"/>
            </p:cNvSpPr>
            <p:nvPr/>
          </p:nvSpPr>
          <p:spPr bwMode="auto">
            <a:xfrm>
              <a:off x="5926" y="3783"/>
              <a:ext cx="92" cy="127"/>
            </a:xfrm>
            <a:custGeom>
              <a:avLst/>
              <a:gdLst>
                <a:gd name="T0" fmla="*/ 250 w 408"/>
                <a:gd name="T1" fmla="*/ 156 h 563"/>
                <a:gd name="T2" fmla="*/ 250 w 408"/>
                <a:gd name="T3" fmla="*/ 156 h 563"/>
                <a:gd name="T4" fmla="*/ 94 w 408"/>
                <a:gd name="T5" fmla="*/ 31 h 563"/>
                <a:gd name="T6" fmla="*/ 32 w 408"/>
                <a:gd name="T7" fmla="*/ 62 h 563"/>
                <a:gd name="T8" fmla="*/ 125 w 408"/>
                <a:gd name="T9" fmla="*/ 187 h 563"/>
                <a:gd name="T10" fmla="*/ 125 w 408"/>
                <a:gd name="T11" fmla="*/ 343 h 563"/>
                <a:gd name="T12" fmla="*/ 125 w 408"/>
                <a:gd name="T13" fmla="*/ 531 h 563"/>
                <a:gd name="T14" fmla="*/ 219 w 408"/>
                <a:gd name="T15" fmla="*/ 562 h 563"/>
                <a:gd name="T16" fmla="*/ 313 w 408"/>
                <a:gd name="T17" fmla="*/ 468 h 563"/>
                <a:gd name="T18" fmla="*/ 407 w 408"/>
                <a:gd name="T19" fmla="*/ 343 h 563"/>
                <a:gd name="T20" fmla="*/ 375 w 408"/>
                <a:gd name="T21" fmla="*/ 250 h 563"/>
                <a:gd name="T22" fmla="*/ 250 w 408"/>
                <a:gd name="T23" fmla="*/ 156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8" h="563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ChangeArrowheads="1"/>
            </p:cNvSpPr>
            <p:nvPr/>
          </p:nvSpPr>
          <p:spPr bwMode="auto">
            <a:xfrm>
              <a:off x="5267" y="3194"/>
              <a:ext cx="304" cy="162"/>
            </a:xfrm>
            <a:custGeom>
              <a:avLst/>
              <a:gdLst>
                <a:gd name="T0" fmla="*/ 250 w 1345"/>
                <a:gd name="T1" fmla="*/ 62 h 720"/>
                <a:gd name="T2" fmla="*/ 250 w 1345"/>
                <a:gd name="T3" fmla="*/ 62 h 720"/>
                <a:gd name="T4" fmla="*/ 125 w 1345"/>
                <a:gd name="T5" fmla="*/ 0 h 720"/>
                <a:gd name="T6" fmla="*/ 0 w 1345"/>
                <a:gd name="T7" fmla="*/ 62 h 720"/>
                <a:gd name="T8" fmla="*/ 31 w 1345"/>
                <a:gd name="T9" fmla="*/ 156 h 720"/>
                <a:gd name="T10" fmla="*/ 125 w 1345"/>
                <a:gd name="T11" fmla="*/ 250 h 720"/>
                <a:gd name="T12" fmla="*/ 250 w 1345"/>
                <a:gd name="T13" fmla="*/ 281 h 720"/>
                <a:gd name="T14" fmla="*/ 406 w 1345"/>
                <a:gd name="T15" fmla="*/ 344 h 720"/>
                <a:gd name="T16" fmla="*/ 469 w 1345"/>
                <a:gd name="T17" fmla="*/ 469 h 720"/>
                <a:gd name="T18" fmla="*/ 625 w 1345"/>
                <a:gd name="T19" fmla="*/ 562 h 720"/>
                <a:gd name="T20" fmla="*/ 844 w 1345"/>
                <a:gd name="T21" fmla="*/ 562 h 720"/>
                <a:gd name="T22" fmla="*/ 1000 w 1345"/>
                <a:gd name="T23" fmla="*/ 594 h 720"/>
                <a:gd name="T24" fmla="*/ 1250 w 1345"/>
                <a:gd name="T25" fmla="*/ 719 h 720"/>
                <a:gd name="T26" fmla="*/ 1313 w 1345"/>
                <a:gd name="T27" fmla="*/ 656 h 720"/>
                <a:gd name="T28" fmla="*/ 1219 w 1345"/>
                <a:gd name="T29" fmla="*/ 562 h 720"/>
                <a:gd name="T30" fmla="*/ 1188 w 1345"/>
                <a:gd name="T31" fmla="*/ 437 h 720"/>
                <a:gd name="T32" fmla="*/ 1063 w 1345"/>
                <a:gd name="T33" fmla="*/ 312 h 720"/>
                <a:gd name="T34" fmla="*/ 813 w 1345"/>
                <a:gd name="T35" fmla="*/ 187 h 720"/>
                <a:gd name="T36" fmla="*/ 563 w 1345"/>
                <a:gd name="T37" fmla="*/ 94 h 720"/>
                <a:gd name="T38" fmla="*/ 406 w 1345"/>
                <a:gd name="T39" fmla="*/ 94 h 720"/>
                <a:gd name="T40" fmla="*/ 344 w 1345"/>
                <a:gd name="T41" fmla="*/ 156 h 720"/>
                <a:gd name="T42" fmla="*/ 281 w 1345"/>
                <a:gd name="T43" fmla="*/ 125 h 720"/>
                <a:gd name="T44" fmla="*/ 250 w 1345"/>
                <a:gd name="T45" fmla="*/ 62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5" h="720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ChangeArrowheads="1"/>
            </p:cNvSpPr>
            <p:nvPr/>
          </p:nvSpPr>
          <p:spPr bwMode="auto">
            <a:xfrm>
              <a:off x="4891" y="3074"/>
              <a:ext cx="191" cy="169"/>
            </a:xfrm>
            <a:custGeom>
              <a:avLst/>
              <a:gdLst>
                <a:gd name="T0" fmla="*/ 812 w 845"/>
                <a:gd name="T1" fmla="*/ 31 h 751"/>
                <a:gd name="T2" fmla="*/ 812 w 845"/>
                <a:gd name="T3" fmla="*/ 31 h 751"/>
                <a:gd name="T4" fmla="*/ 656 w 845"/>
                <a:gd name="T5" fmla="*/ 31 h 751"/>
                <a:gd name="T6" fmla="*/ 500 w 845"/>
                <a:gd name="T7" fmla="*/ 31 h 751"/>
                <a:gd name="T8" fmla="*/ 312 w 845"/>
                <a:gd name="T9" fmla="*/ 187 h 751"/>
                <a:gd name="T10" fmla="*/ 187 w 845"/>
                <a:gd name="T11" fmla="*/ 281 h 751"/>
                <a:gd name="T12" fmla="*/ 62 w 845"/>
                <a:gd name="T13" fmla="*/ 250 h 751"/>
                <a:gd name="T14" fmla="*/ 31 w 845"/>
                <a:gd name="T15" fmla="*/ 343 h 751"/>
                <a:gd name="T16" fmla="*/ 94 w 845"/>
                <a:gd name="T17" fmla="*/ 593 h 751"/>
                <a:gd name="T18" fmla="*/ 187 w 845"/>
                <a:gd name="T19" fmla="*/ 718 h 751"/>
                <a:gd name="T20" fmla="*/ 312 w 845"/>
                <a:gd name="T21" fmla="*/ 750 h 751"/>
                <a:gd name="T22" fmla="*/ 437 w 845"/>
                <a:gd name="T23" fmla="*/ 750 h 751"/>
                <a:gd name="T24" fmla="*/ 531 w 845"/>
                <a:gd name="T25" fmla="*/ 750 h 751"/>
                <a:gd name="T26" fmla="*/ 625 w 845"/>
                <a:gd name="T27" fmla="*/ 625 h 751"/>
                <a:gd name="T28" fmla="*/ 719 w 845"/>
                <a:gd name="T29" fmla="*/ 468 h 751"/>
                <a:gd name="T30" fmla="*/ 781 w 845"/>
                <a:gd name="T31" fmla="*/ 375 h 751"/>
                <a:gd name="T32" fmla="*/ 750 w 845"/>
                <a:gd name="T33" fmla="*/ 250 h 751"/>
                <a:gd name="T34" fmla="*/ 781 w 845"/>
                <a:gd name="T35" fmla="*/ 93 h 751"/>
                <a:gd name="T36" fmla="*/ 812 w 845"/>
                <a:gd name="T37" fmla="*/ 3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5" h="751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 noChangeArrowheads="1"/>
            </p:cNvSpPr>
            <p:nvPr/>
          </p:nvSpPr>
          <p:spPr bwMode="auto">
            <a:xfrm>
              <a:off x="5076" y="2882"/>
              <a:ext cx="120" cy="212"/>
            </a:xfrm>
            <a:custGeom>
              <a:avLst/>
              <a:gdLst>
                <a:gd name="T0" fmla="*/ 500 w 533"/>
                <a:gd name="T1" fmla="*/ 844 h 938"/>
                <a:gd name="T2" fmla="*/ 500 w 533"/>
                <a:gd name="T3" fmla="*/ 844 h 938"/>
                <a:gd name="T4" fmla="*/ 500 w 533"/>
                <a:gd name="T5" fmla="*/ 687 h 938"/>
                <a:gd name="T6" fmla="*/ 438 w 533"/>
                <a:gd name="T7" fmla="*/ 469 h 938"/>
                <a:gd name="T8" fmla="*/ 282 w 533"/>
                <a:gd name="T9" fmla="*/ 344 h 938"/>
                <a:gd name="T10" fmla="*/ 157 w 533"/>
                <a:gd name="T11" fmla="*/ 250 h 938"/>
                <a:gd name="T12" fmla="*/ 188 w 533"/>
                <a:gd name="T13" fmla="*/ 125 h 938"/>
                <a:gd name="T14" fmla="*/ 219 w 533"/>
                <a:gd name="T15" fmla="*/ 62 h 938"/>
                <a:gd name="T16" fmla="*/ 125 w 533"/>
                <a:gd name="T17" fmla="*/ 0 h 938"/>
                <a:gd name="T18" fmla="*/ 63 w 533"/>
                <a:gd name="T19" fmla="*/ 94 h 938"/>
                <a:gd name="T20" fmla="*/ 32 w 533"/>
                <a:gd name="T21" fmla="*/ 312 h 938"/>
                <a:gd name="T22" fmla="*/ 63 w 533"/>
                <a:gd name="T23" fmla="*/ 469 h 938"/>
                <a:gd name="T24" fmla="*/ 157 w 533"/>
                <a:gd name="T25" fmla="*/ 562 h 938"/>
                <a:gd name="T26" fmla="*/ 188 w 533"/>
                <a:gd name="T27" fmla="*/ 687 h 938"/>
                <a:gd name="T28" fmla="*/ 219 w 533"/>
                <a:gd name="T29" fmla="*/ 750 h 938"/>
                <a:gd name="T30" fmla="*/ 157 w 533"/>
                <a:gd name="T31" fmla="*/ 875 h 938"/>
                <a:gd name="T32" fmla="*/ 157 w 533"/>
                <a:gd name="T33" fmla="*/ 906 h 938"/>
                <a:gd name="T34" fmla="*/ 313 w 533"/>
                <a:gd name="T35" fmla="*/ 906 h 938"/>
                <a:gd name="T36" fmla="*/ 438 w 533"/>
                <a:gd name="T37" fmla="*/ 937 h 938"/>
                <a:gd name="T38" fmla="*/ 500 w 533"/>
                <a:gd name="T39" fmla="*/ 844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3" h="938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 noChangeArrowheads="1"/>
            </p:cNvSpPr>
            <p:nvPr/>
          </p:nvSpPr>
          <p:spPr bwMode="auto">
            <a:xfrm>
              <a:off x="5409" y="2139"/>
              <a:ext cx="198" cy="304"/>
            </a:xfrm>
            <a:custGeom>
              <a:avLst/>
              <a:gdLst>
                <a:gd name="T0" fmla="*/ 94 w 876"/>
                <a:gd name="T1" fmla="*/ 1031 h 1343"/>
                <a:gd name="T2" fmla="*/ 94 w 876"/>
                <a:gd name="T3" fmla="*/ 1031 h 1343"/>
                <a:gd name="T4" fmla="*/ 63 w 876"/>
                <a:gd name="T5" fmla="*/ 1217 h 1343"/>
                <a:gd name="T6" fmla="*/ 31 w 876"/>
                <a:gd name="T7" fmla="*/ 1280 h 1343"/>
                <a:gd name="T8" fmla="*/ 31 w 876"/>
                <a:gd name="T9" fmla="*/ 1342 h 1343"/>
                <a:gd name="T10" fmla="*/ 219 w 876"/>
                <a:gd name="T11" fmla="*/ 1311 h 1343"/>
                <a:gd name="T12" fmla="*/ 344 w 876"/>
                <a:gd name="T13" fmla="*/ 1249 h 1343"/>
                <a:gd name="T14" fmla="*/ 438 w 876"/>
                <a:gd name="T15" fmla="*/ 1186 h 1343"/>
                <a:gd name="T16" fmla="*/ 531 w 876"/>
                <a:gd name="T17" fmla="*/ 1125 h 1343"/>
                <a:gd name="T18" fmla="*/ 750 w 876"/>
                <a:gd name="T19" fmla="*/ 906 h 1343"/>
                <a:gd name="T20" fmla="*/ 844 w 876"/>
                <a:gd name="T21" fmla="*/ 781 h 1343"/>
                <a:gd name="T22" fmla="*/ 531 w 876"/>
                <a:gd name="T23" fmla="*/ 968 h 1343"/>
                <a:gd name="T24" fmla="*/ 313 w 876"/>
                <a:gd name="T25" fmla="*/ 1093 h 1343"/>
                <a:gd name="T26" fmla="*/ 219 w 876"/>
                <a:gd name="T27" fmla="*/ 1093 h 1343"/>
                <a:gd name="T28" fmla="*/ 188 w 876"/>
                <a:gd name="T29" fmla="*/ 1000 h 1343"/>
                <a:gd name="T30" fmla="*/ 219 w 876"/>
                <a:gd name="T31" fmla="*/ 906 h 1343"/>
                <a:gd name="T32" fmla="*/ 250 w 876"/>
                <a:gd name="T33" fmla="*/ 843 h 1343"/>
                <a:gd name="T34" fmla="*/ 219 w 876"/>
                <a:gd name="T35" fmla="*/ 687 h 1343"/>
                <a:gd name="T36" fmla="*/ 250 w 876"/>
                <a:gd name="T37" fmla="*/ 625 h 1343"/>
                <a:gd name="T38" fmla="*/ 281 w 876"/>
                <a:gd name="T39" fmla="*/ 437 h 1343"/>
                <a:gd name="T40" fmla="*/ 219 w 876"/>
                <a:gd name="T41" fmla="*/ 156 h 1343"/>
                <a:gd name="T42" fmla="*/ 188 w 876"/>
                <a:gd name="T43" fmla="*/ 31 h 1343"/>
                <a:gd name="T44" fmla="*/ 125 w 876"/>
                <a:gd name="T45" fmla="*/ 218 h 1343"/>
                <a:gd name="T46" fmla="*/ 94 w 876"/>
                <a:gd name="T47" fmla="*/ 593 h 1343"/>
                <a:gd name="T48" fmla="*/ 63 w 876"/>
                <a:gd name="T49" fmla="*/ 843 h 1343"/>
                <a:gd name="T50" fmla="*/ 94 w 876"/>
                <a:gd name="T51" fmla="*/ 103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76" h="1343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ChangeArrowheads="1"/>
            </p:cNvSpPr>
            <p:nvPr/>
          </p:nvSpPr>
          <p:spPr bwMode="auto">
            <a:xfrm>
              <a:off x="5239" y="2443"/>
              <a:ext cx="198" cy="233"/>
            </a:xfrm>
            <a:custGeom>
              <a:avLst/>
              <a:gdLst>
                <a:gd name="T0" fmla="*/ 625 w 876"/>
                <a:gd name="T1" fmla="*/ 313 h 1033"/>
                <a:gd name="T2" fmla="*/ 625 w 876"/>
                <a:gd name="T3" fmla="*/ 313 h 1033"/>
                <a:gd name="T4" fmla="*/ 438 w 876"/>
                <a:gd name="T5" fmla="*/ 563 h 1033"/>
                <a:gd name="T6" fmla="*/ 250 w 876"/>
                <a:gd name="T7" fmla="*/ 625 h 1033"/>
                <a:gd name="T8" fmla="*/ 63 w 876"/>
                <a:gd name="T9" fmla="*/ 719 h 1033"/>
                <a:gd name="T10" fmla="*/ 0 w 876"/>
                <a:gd name="T11" fmla="*/ 938 h 1033"/>
                <a:gd name="T12" fmla="*/ 94 w 876"/>
                <a:gd name="T13" fmla="*/ 969 h 1033"/>
                <a:gd name="T14" fmla="*/ 188 w 876"/>
                <a:gd name="T15" fmla="*/ 813 h 1033"/>
                <a:gd name="T16" fmla="*/ 313 w 876"/>
                <a:gd name="T17" fmla="*/ 719 h 1033"/>
                <a:gd name="T18" fmla="*/ 438 w 876"/>
                <a:gd name="T19" fmla="*/ 657 h 1033"/>
                <a:gd name="T20" fmla="*/ 563 w 876"/>
                <a:gd name="T21" fmla="*/ 594 h 1033"/>
                <a:gd name="T22" fmla="*/ 688 w 876"/>
                <a:gd name="T23" fmla="*/ 594 h 1033"/>
                <a:gd name="T24" fmla="*/ 781 w 876"/>
                <a:gd name="T25" fmla="*/ 469 h 1033"/>
                <a:gd name="T26" fmla="*/ 844 w 876"/>
                <a:gd name="T27" fmla="*/ 282 h 1033"/>
                <a:gd name="T28" fmla="*/ 875 w 876"/>
                <a:gd name="T29" fmla="*/ 125 h 1033"/>
                <a:gd name="T30" fmla="*/ 781 w 876"/>
                <a:gd name="T31" fmla="*/ 32 h 1033"/>
                <a:gd name="T32" fmla="*/ 719 w 876"/>
                <a:gd name="T33" fmla="*/ 63 h 1033"/>
                <a:gd name="T34" fmla="*/ 625 w 876"/>
                <a:gd name="T35" fmla="*/ 31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6" h="1033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ChangeArrowheads="1"/>
            </p:cNvSpPr>
            <p:nvPr/>
          </p:nvSpPr>
          <p:spPr bwMode="auto">
            <a:xfrm>
              <a:off x="5083" y="2762"/>
              <a:ext cx="70" cy="63"/>
            </a:xfrm>
            <a:custGeom>
              <a:avLst/>
              <a:gdLst>
                <a:gd name="T0" fmla="*/ 156 w 313"/>
                <a:gd name="T1" fmla="*/ 187 h 282"/>
                <a:gd name="T2" fmla="*/ 156 w 313"/>
                <a:gd name="T3" fmla="*/ 187 h 282"/>
                <a:gd name="T4" fmla="*/ 250 w 313"/>
                <a:gd name="T5" fmla="*/ 93 h 282"/>
                <a:gd name="T6" fmla="*/ 250 w 313"/>
                <a:gd name="T7" fmla="*/ 31 h 282"/>
                <a:gd name="T8" fmla="*/ 93 w 313"/>
                <a:gd name="T9" fmla="*/ 0 h 282"/>
                <a:gd name="T10" fmla="*/ 31 w 313"/>
                <a:gd name="T11" fmla="*/ 156 h 282"/>
                <a:gd name="T12" fmla="*/ 62 w 313"/>
                <a:gd name="T13" fmla="*/ 281 h 282"/>
                <a:gd name="T14" fmla="*/ 156 w 313"/>
                <a:gd name="T15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82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 noChangeArrowheads="1"/>
            </p:cNvSpPr>
            <p:nvPr/>
          </p:nvSpPr>
          <p:spPr bwMode="auto">
            <a:xfrm>
              <a:off x="6004" y="3428"/>
              <a:ext cx="84" cy="113"/>
            </a:xfrm>
            <a:custGeom>
              <a:avLst/>
              <a:gdLst>
                <a:gd name="T0" fmla="*/ 250 w 376"/>
                <a:gd name="T1" fmla="*/ 250 h 501"/>
                <a:gd name="T2" fmla="*/ 250 w 376"/>
                <a:gd name="T3" fmla="*/ 250 h 501"/>
                <a:gd name="T4" fmla="*/ 250 w 376"/>
                <a:gd name="T5" fmla="*/ 219 h 501"/>
                <a:gd name="T6" fmla="*/ 187 w 376"/>
                <a:gd name="T7" fmla="*/ 63 h 501"/>
                <a:gd name="T8" fmla="*/ 156 w 376"/>
                <a:gd name="T9" fmla="*/ 31 h 501"/>
                <a:gd name="T10" fmla="*/ 63 w 376"/>
                <a:gd name="T11" fmla="*/ 125 h 501"/>
                <a:gd name="T12" fmla="*/ 0 w 376"/>
                <a:gd name="T13" fmla="*/ 188 h 501"/>
                <a:gd name="T14" fmla="*/ 0 w 376"/>
                <a:gd name="T15" fmla="*/ 250 h 501"/>
                <a:gd name="T16" fmla="*/ 0 w 376"/>
                <a:gd name="T17" fmla="*/ 344 h 501"/>
                <a:gd name="T18" fmla="*/ 94 w 376"/>
                <a:gd name="T19" fmla="*/ 375 h 501"/>
                <a:gd name="T20" fmla="*/ 219 w 376"/>
                <a:gd name="T21" fmla="*/ 406 h 501"/>
                <a:gd name="T22" fmla="*/ 313 w 376"/>
                <a:gd name="T23" fmla="*/ 469 h 501"/>
                <a:gd name="T24" fmla="*/ 344 w 376"/>
                <a:gd name="T25" fmla="*/ 469 h 501"/>
                <a:gd name="T26" fmla="*/ 250 w 376"/>
                <a:gd name="T27" fmla="*/ 281 h 501"/>
                <a:gd name="T28" fmla="*/ 250 w 376"/>
                <a:gd name="T29" fmla="*/ 25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6" h="501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 noChangeArrowheads="1"/>
            </p:cNvSpPr>
            <p:nvPr/>
          </p:nvSpPr>
          <p:spPr bwMode="auto">
            <a:xfrm>
              <a:off x="5820" y="3400"/>
              <a:ext cx="77" cy="120"/>
            </a:xfrm>
            <a:custGeom>
              <a:avLst/>
              <a:gdLst>
                <a:gd name="T0" fmla="*/ 125 w 344"/>
                <a:gd name="T1" fmla="*/ 31 h 532"/>
                <a:gd name="T2" fmla="*/ 125 w 344"/>
                <a:gd name="T3" fmla="*/ 31 h 532"/>
                <a:gd name="T4" fmla="*/ 31 w 344"/>
                <a:gd name="T5" fmla="*/ 63 h 532"/>
                <a:gd name="T6" fmla="*/ 0 w 344"/>
                <a:gd name="T7" fmla="*/ 125 h 532"/>
                <a:gd name="T8" fmla="*/ 31 w 344"/>
                <a:gd name="T9" fmla="*/ 219 h 532"/>
                <a:gd name="T10" fmla="*/ 125 w 344"/>
                <a:gd name="T11" fmla="*/ 344 h 532"/>
                <a:gd name="T12" fmla="*/ 187 w 344"/>
                <a:gd name="T13" fmla="*/ 500 h 532"/>
                <a:gd name="T14" fmla="*/ 281 w 344"/>
                <a:gd name="T15" fmla="*/ 531 h 532"/>
                <a:gd name="T16" fmla="*/ 312 w 344"/>
                <a:gd name="T17" fmla="*/ 469 h 532"/>
                <a:gd name="T18" fmla="*/ 281 w 344"/>
                <a:gd name="T19" fmla="*/ 375 h 532"/>
                <a:gd name="T20" fmla="*/ 187 w 344"/>
                <a:gd name="T21" fmla="*/ 188 h 532"/>
                <a:gd name="T22" fmla="*/ 156 w 344"/>
                <a:gd name="T23" fmla="*/ 31 h 532"/>
                <a:gd name="T24" fmla="*/ 125 w 344"/>
                <a:gd name="T25" fmla="*/ 31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532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ChangeArrowheads="1"/>
            </p:cNvSpPr>
            <p:nvPr/>
          </p:nvSpPr>
          <p:spPr bwMode="auto">
            <a:xfrm>
              <a:off x="5770" y="3492"/>
              <a:ext cx="91" cy="77"/>
            </a:xfrm>
            <a:custGeom>
              <a:avLst/>
              <a:gdLst>
                <a:gd name="T0" fmla="*/ 312 w 407"/>
                <a:gd name="T1" fmla="*/ 344 h 345"/>
                <a:gd name="T2" fmla="*/ 312 w 407"/>
                <a:gd name="T3" fmla="*/ 344 h 345"/>
                <a:gd name="T4" fmla="*/ 375 w 407"/>
                <a:gd name="T5" fmla="*/ 282 h 345"/>
                <a:gd name="T6" fmla="*/ 406 w 407"/>
                <a:gd name="T7" fmla="*/ 219 h 345"/>
                <a:gd name="T8" fmla="*/ 375 w 407"/>
                <a:gd name="T9" fmla="*/ 188 h 345"/>
                <a:gd name="T10" fmla="*/ 281 w 407"/>
                <a:gd name="T11" fmla="*/ 125 h 345"/>
                <a:gd name="T12" fmla="*/ 156 w 407"/>
                <a:gd name="T13" fmla="*/ 32 h 345"/>
                <a:gd name="T14" fmla="*/ 62 w 407"/>
                <a:gd name="T15" fmla="*/ 0 h 345"/>
                <a:gd name="T16" fmla="*/ 31 w 407"/>
                <a:gd name="T17" fmla="*/ 63 h 345"/>
                <a:gd name="T18" fmla="*/ 94 w 407"/>
                <a:gd name="T19" fmla="*/ 188 h 345"/>
                <a:gd name="T20" fmla="*/ 187 w 407"/>
                <a:gd name="T21" fmla="*/ 250 h 345"/>
                <a:gd name="T22" fmla="*/ 250 w 407"/>
                <a:gd name="T23" fmla="*/ 344 h 345"/>
                <a:gd name="T24" fmla="*/ 312 w 407"/>
                <a:gd name="T25" fmla="*/ 344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7" h="345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 noChangeArrowheads="1"/>
            </p:cNvSpPr>
            <p:nvPr/>
          </p:nvSpPr>
          <p:spPr bwMode="auto">
            <a:xfrm>
              <a:off x="5550" y="3223"/>
              <a:ext cx="212" cy="162"/>
            </a:xfrm>
            <a:custGeom>
              <a:avLst/>
              <a:gdLst>
                <a:gd name="T0" fmla="*/ 906 w 938"/>
                <a:gd name="T1" fmla="*/ 469 h 720"/>
                <a:gd name="T2" fmla="*/ 906 w 938"/>
                <a:gd name="T3" fmla="*/ 469 h 720"/>
                <a:gd name="T4" fmla="*/ 813 w 938"/>
                <a:gd name="T5" fmla="*/ 406 h 720"/>
                <a:gd name="T6" fmla="*/ 688 w 938"/>
                <a:gd name="T7" fmla="*/ 344 h 720"/>
                <a:gd name="T8" fmla="*/ 656 w 938"/>
                <a:gd name="T9" fmla="*/ 312 h 720"/>
                <a:gd name="T10" fmla="*/ 625 w 938"/>
                <a:gd name="T11" fmla="*/ 281 h 720"/>
                <a:gd name="T12" fmla="*/ 531 w 938"/>
                <a:gd name="T13" fmla="*/ 250 h 720"/>
                <a:gd name="T14" fmla="*/ 469 w 938"/>
                <a:gd name="T15" fmla="*/ 94 h 720"/>
                <a:gd name="T16" fmla="*/ 438 w 938"/>
                <a:gd name="T17" fmla="*/ 62 h 720"/>
                <a:gd name="T18" fmla="*/ 406 w 938"/>
                <a:gd name="T19" fmla="*/ 0 h 720"/>
                <a:gd name="T20" fmla="*/ 313 w 938"/>
                <a:gd name="T21" fmla="*/ 62 h 720"/>
                <a:gd name="T22" fmla="*/ 250 w 938"/>
                <a:gd name="T23" fmla="*/ 62 h 720"/>
                <a:gd name="T24" fmla="*/ 156 w 938"/>
                <a:gd name="T25" fmla="*/ 0 h 720"/>
                <a:gd name="T26" fmla="*/ 63 w 938"/>
                <a:gd name="T27" fmla="*/ 31 h 720"/>
                <a:gd name="T28" fmla="*/ 63 w 938"/>
                <a:gd name="T29" fmla="*/ 62 h 720"/>
                <a:gd name="T30" fmla="*/ 156 w 938"/>
                <a:gd name="T31" fmla="*/ 125 h 720"/>
                <a:gd name="T32" fmla="*/ 187 w 938"/>
                <a:gd name="T33" fmla="*/ 125 h 720"/>
                <a:gd name="T34" fmla="*/ 63 w 938"/>
                <a:gd name="T35" fmla="*/ 219 h 720"/>
                <a:gd name="T36" fmla="*/ 0 w 938"/>
                <a:gd name="T37" fmla="*/ 312 h 720"/>
                <a:gd name="T38" fmla="*/ 31 w 938"/>
                <a:gd name="T39" fmla="*/ 312 h 720"/>
                <a:gd name="T40" fmla="*/ 219 w 938"/>
                <a:gd name="T41" fmla="*/ 312 h 720"/>
                <a:gd name="T42" fmla="*/ 250 w 938"/>
                <a:gd name="T43" fmla="*/ 312 h 720"/>
                <a:gd name="T44" fmla="*/ 313 w 938"/>
                <a:gd name="T45" fmla="*/ 219 h 720"/>
                <a:gd name="T46" fmla="*/ 406 w 938"/>
                <a:gd name="T47" fmla="*/ 312 h 720"/>
                <a:gd name="T48" fmla="*/ 469 w 938"/>
                <a:gd name="T49" fmla="*/ 406 h 720"/>
                <a:gd name="T50" fmla="*/ 500 w 938"/>
                <a:gd name="T51" fmla="*/ 469 h 720"/>
                <a:gd name="T52" fmla="*/ 625 w 938"/>
                <a:gd name="T53" fmla="*/ 531 h 720"/>
                <a:gd name="T54" fmla="*/ 656 w 938"/>
                <a:gd name="T55" fmla="*/ 562 h 720"/>
                <a:gd name="T56" fmla="*/ 719 w 938"/>
                <a:gd name="T57" fmla="*/ 562 h 720"/>
                <a:gd name="T58" fmla="*/ 719 w 938"/>
                <a:gd name="T59" fmla="*/ 656 h 720"/>
                <a:gd name="T60" fmla="*/ 750 w 938"/>
                <a:gd name="T61" fmla="*/ 687 h 720"/>
                <a:gd name="T62" fmla="*/ 813 w 938"/>
                <a:gd name="T63" fmla="*/ 656 h 720"/>
                <a:gd name="T64" fmla="*/ 875 w 938"/>
                <a:gd name="T65" fmla="*/ 656 h 720"/>
                <a:gd name="T66" fmla="*/ 937 w 938"/>
                <a:gd name="T67" fmla="*/ 656 h 720"/>
                <a:gd name="T68" fmla="*/ 937 w 938"/>
                <a:gd name="T69" fmla="*/ 562 h 720"/>
                <a:gd name="T70" fmla="*/ 906 w 938"/>
                <a:gd name="T71" fmla="*/ 469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38" h="720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ChangeArrowheads="1"/>
            </p:cNvSpPr>
            <p:nvPr/>
          </p:nvSpPr>
          <p:spPr bwMode="auto">
            <a:xfrm>
              <a:off x="5069" y="3152"/>
              <a:ext cx="99" cy="141"/>
            </a:xfrm>
            <a:custGeom>
              <a:avLst/>
              <a:gdLst>
                <a:gd name="T0" fmla="*/ 313 w 439"/>
                <a:gd name="T1" fmla="*/ 219 h 626"/>
                <a:gd name="T2" fmla="*/ 313 w 439"/>
                <a:gd name="T3" fmla="*/ 219 h 626"/>
                <a:gd name="T4" fmla="*/ 375 w 439"/>
                <a:gd name="T5" fmla="*/ 157 h 626"/>
                <a:gd name="T6" fmla="*/ 438 w 439"/>
                <a:gd name="T7" fmla="*/ 94 h 626"/>
                <a:gd name="T8" fmla="*/ 406 w 439"/>
                <a:gd name="T9" fmla="*/ 0 h 626"/>
                <a:gd name="T10" fmla="*/ 375 w 439"/>
                <a:gd name="T11" fmla="*/ 32 h 626"/>
                <a:gd name="T12" fmla="*/ 313 w 439"/>
                <a:gd name="T13" fmla="*/ 63 h 626"/>
                <a:gd name="T14" fmla="*/ 188 w 439"/>
                <a:gd name="T15" fmla="*/ 94 h 626"/>
                <a:gd name="T16" fmla="*/ 63 w 439"/>
                <a:gd name="T17" fmla="*/ 125 h 626"/>
                <a:gd name="T18" fmla="*/ 0 w 439"/>
                <a:gd name="T19" fmla="*/ 188 h 626"/>
                <a:gd name="T20" fmla="*/ 0 w 439"/>
                <a:gd name="T21" fmla="*/ 313 h 626"/>
                <a:gd name="T22" fmla="*/ 0 w 439"/>
                <a:gd name="T23" fmla="*/ 438 h 626"/>
                <a:gd name="T24" fmla="*/ 31 w 439"/>
                <a:gd name="T25" fmla="*/ 563 h 626"/>
                <a:gd name="T26" fmla="*/ 94 w 439"/>
                <a:gd name="T27" fmla="*/ 625 h 626"/>
                <a:gd name="T28" fmla="*/ 156 w 439"/>
                <a:gd name="T29" fmla="*/ 594 h 626"/>
                <a:gd name="T30" fmla="*/ 156 w 439"/>
                <a:gd name="T31" fmla="*/ 563 h 626"/>
                <a:gd name="T32" fmla="*/ 188 w 439"/>
                <a:gd name="T33" fmla="*/ 532 h 626"/>
                <a:gd name="T34" fmla="*/ 250 w 439"/>
                <a:gd name="T35" fmla="*/ 532 h 626"/>
                <a:gd name="T36" fmla="*/ 344 w 439"/>
                <a:gd name="T37" fmla="*/ 500 h 626"/>
                <a:gd name="T38" fmla="*/ 313 w 439"/>
                <a:gd name="T39" fmla="*/ 438 h 626"/>
                <a:gd name="T40" fmla="*/ 250 w 439"/>
                <a:gd name="T41" fmla="*/ 375 h 626"/>
                <a:gd name="T42" fmla="*/ 250 w 439"/>
                <a:gd name="T43" fmla="*/ 313 h 626"/>
                <a:gd name="T44" fmla="*/ 313 w 439"/>
                <a:gd name="T45" fmla="*/ 219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9" h="626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ChangeArrowheads="1"/>
            </p:cNvSpPr>
            <p:nvPr/>
          </p:nvSpPr>
          <p:spPr bwMode="auto">
            <a:xfrm>
              <a:off x="5189" y="3138"/>
              <a:ext cx="42" cy="63"/>
            </a:xfrm>
            <a:custGeom>
              <a:avLst/>
              <a:gdLst>
                <a:gd name="T0" fmla="*/ 32 w 189"/>
                <a:gd name="T1" fmla="*/ 281 h 282"/>
                <a:gd name="T2" fmla="*/ 32 w 189"/>
                <a:gd name="T3" fmla="*/ 281 h 282"/>
                <a:gd name="T4" fmla="*/ 94 w 189"/>
                <a:gd name="T5" fmla="*/ 281 h 282"/>
                <a:gd name="T6" fmla="*/ 157 w 189"/>
                <a:gd name="T7" fmla="*/ 219 h 282"/>
                <a:gd name="T8" fmla="*/ 188 w 189"/>
                <a:gd name="T9" fmla="*/ 94 h 282"/>
                <a:gd name="T10" fmla="*/ 125 w 189"/>
                <a:gd name="T11" fmla="*/ 0 h 282"/>
                <a:gd name="T12" fmla="*/ 94 w 189"/>
                <a:gd name="T13" fmla="*/ 31 h 282"/>
                <a:gd name="T14" fmla="*/ 32 w 189"/>
                <a:gd name="T15" fmla="*/ 62 h 282"/>
                <a:gd name="T16" fmla="*/ 32 w 189"/>
                <a:gd name="T17" fmla="*/ 156 h 282"/>
                <a:gd name="T18" fmla="*/ 32 w 189"/>
                <a:gd name="T19" fmla="*/ 28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282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 noChangeArrowheads="1"/>
            </p:cNvSpPr>
            <p:nvPr/>
          </p:nvSpPr>
          <p:spPr bwMode="auto">
            <a:xfrm>
              <a:off x="5302" y="3265"/>
              <a:ext cx="35" cy="35"/>
            </a:xfrm>
            <a:custGeom>
              <a:avLst/>
              <a:gdLst>
                <a:gd name="T0" fmla="*/ 0 w 158"/>
                <a:gd name="T1" fmla="*/ 94 h 158"/>
                <a:gd name="T2" fmla="*/ 0 w 158"/>
                <a:gd name="T3" fmla="*/ 94 h 158"/>
                <a:gd name="T4" fmla="*/ 94 w 158"/>
                <a:gd name="T5" fmla="*/ 125 h 158"/>
                <a:gd name="T6" fmla="*/ 157 w 158"/>
                <a:gd name="T7" fmla="*/ 94 h 158"/>
                <a:gd name="T8" fmla="*/ 125 w 158"/>
                <a:gd name="T9" fmla="*/ 0 h 158"/>
                <a:gd name="T10" fmla="*/ 32 w 158"/>
                <a:gd name="T11" fmla="*/ 0 h 158"/>
                <a:gd name="T12" fmla="*/ 0 w 158"/>
                <a:gd name="T13" fmla="*/ 9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8" h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ChangeArrowheads="1"/>
            </p:cNvSpPr>
            <p:nvPr/>
          </p:nvSpPr>
          <p:spPr bwMode="auto">
            <a:xfrm>
              <a:off x="5182" y="3230"/>
              <a:ext cx="84" cy="21"/>
            </a:xfrm>
            <a:custGeom>
              <a:avLst/>
              <a:gdLst>
                <a:gd name="T0" fmla="*/ 156 w 376"/>
                <a:gd name="T1" fmla="*/ 94 h 95"/>
                <a:gd name="T2" fmla="*/ 156 w 376"/>
                <a:gd name="T3" fmla="*/ 94 h 95"/>
                <a:gd name="T4" fmla="*/ 344 w 376"/>
                <a:gd name="T5" fmla="*/ 94 h 95"/>
                <a:gd name="T6" fmla="*/ 344 w 376"/>
                <a:gd name="T7" fmla="*/ 31 h 95"/>
                <a:gd name="T8" fmla="*/ 281 w 376"/>
                <a:gd name="T9" fmla="*/ 0 h 95"/>
                <a:gd name="T10" fmla="*/ 219 w 376"/>
                <a:gd name="T11" fmla="*/ 0 h 95"/>
                <a:gd name="T12" fmla="*/ 156 w 376"/>
                <a:gd name="T13" fmla="*/ 0 h 95"/>
                <a:gd name="T14" fmla="*/ 63 w 376"/>
                <a:gd name="T15" fmla="*/ 0 h 95"/>
                <a:gd name="T16" fmla="*/ 0 w 376"/>
                <a:gd name="T17" fmla="*/ 31 h 95"/>
                <a:gd name="T18" fmla="*/ 31 w 376"/>
                <a:gd name="T19" fmla="*/ 63 h 95"/>
                <a:gd name="T20" fmla="*/ 156 w 376"/>
                <a:gd name="T2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6" h="95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47"/>
            <p:cNvSpPr>
              <a:spLocks noChangeArrowheads="1"/>
            </p:cNvSpPr>
            <p:nvPr/>
          </p:nvSpPr>
          <p:spPr bwMode="auto">
            <a:xfrm>
              <a:off x="5869" y="3024"/>
              <a:ext cx="56" cy="70"/>
            </a:xfrm>
            <a:custGeom>
              <a:avLst/>
              <a:gdLst>
                <a:gd name="T0" fmla="*/ 188 w 251"/>
                <a:gd name="T1" fmla="*/ 125 h 313"/>
                <a:gd name="T2" fmla="*/ 188 w 251"/>
                <a:gd name="T3" fmla="*/ 125 h 313"/>
                <a:gd name="T4" fmla="*/ 157 w 251"/>
                <a:gd name="T5" fmla="*/ 94 h 313"/>
                <a:gd name="T6" fmla="*/ 125 w 251"/>
                <a:gd name="T7" fmla="*/ 0 h 313"/>
                <a:gd name="T8" fmla="*/ 63 w 251"/>
                <a:gd name="T9" fmla="*/ 0 h 313"/>
                <a:gd name="T10" fmla="*/ 0 w 251"/>
                <a:gd name="T11" fmla="*/ 31 h 313"/>
                <a:gd name="T12" fmla="*/ 32 w 251"/>
                <a:gd name="T13" fmla="*/ 125 h 313"/>
                <a:gd name="T14" fmla="*/ 94 w 251"/>
                <a:gd name="T15" fmla="*/ 156 h 313"/>
                <a:gd name="T16" fmla="*/ 125 w 251"/>
                <a:gd name="T17" fmla="*/ 250 h 313"/>
                <a:gd name="T18" fmla="*/ 188 w 251"/>
                <a:gd name="T19" fmla="*/ 312 h 313"/>
                <a:gd name="T20" fmla="*/ 250 w 251"/>
                <a:gd name="T21" fmla="*/ 250 h 313"/>
                <a:gd name="T22" fmla="*/ 188 w 251"/>
                <a:gd name="T23" fmla="*/ 219 h 313"/>
                <a:gd name="T24" fmla="*/ 188 w 251"/>
                <a:gd name="T25" fmla="*/ 187 h 313"/>
                <a:gd name="T26" fmla="*/ 188 w 251"/>
                <a:gd name="T27" fmla="*/ 12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" h="313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5799" y="2989"/>
              <a:ext cx="77" cy="127"/>
            </a:xfrm>
            <a:custGeom>
              <a:avLst/>
              <a:gdLst>
                <a:gd name="T0" fmla="*/ 219 w 345"/>
                <a:gd name="T1" fmla="*/ 62 h 563"/>
                <a:gd name="T2" fmla="*/ 219 w 345"/>
                <a:gd name="T3" fmla="*/ 62 h 563"/>
                <a:gd name="T4" fmla="*/ 156 w 345"/>
                <a:gd name="T5" fmla="*/ 31 h 563"/>
                <a:gd name="T6" fmla="*/ 62 w 345"/>
                <a:gd name="T7" fmla="*/ 31 h 563"/>
                <a:gd name="T8" fmla="*/ 31 w 345"/>
                <a:gd name="T9" fmla="*/ 62 h 563"/>
                <a:gd name="T10" fmla="*/ 31 w 345"/>
                <a:gd name="T11" fmla="*/ 125 h 563"/>
                <a:gd name="T12" fmla="*/ 0 w 345"/>
                <a:gd name="T13" fmla="*/ 218 h 563"/>
                <a:gd name="T14" fmla="*/ 62 w 345"/>
                <a:gd name="T15" fmla="*/ 250 h 563"/>
                <a:gd name="T16" fmla="*/ 125 w 345"/>
                <a:gd name="T17" fmla="*/ 281 h 563"/>
                <a:gd name="T18" fmla="*/ 219 w 345"/>
                <a:gd name="T19" fmla="*/ 312 h 563"/>
                <a:gd name="T20" fmla="*/ 250 w 345"/>
                <a:gd name="T21" fmla="*/ 406 h 563"/>
                <a:gd name="T22" fmla="*/ 281 w 345"/>
                <a:gd name="T23" fmla="*/ 468 h 563"/>
                <a:gd name="T24" fmla="*/ 281 w 345"/>
                <a:gd name="T25" fmla="*/ 500 h 563"/>
                <a:gd name="T26" fmla="*/ 219 w 345"/>
                <a:gd name="T27" fmla="*/ 531 h 563"/>
                <a:gd name="T28" fmla="*/ 250 w 345"/>
                <a:gd name="T29" fmla="*/ 562 h 563"/>
                <a:gd name="T30" fmla="*/ 312 w 345"/>
                <a:gd name="T31" fmla="*/ 531 h 563"/>
                <a:gd name="T32" fmla="*/ 344 w 345"/>
                <a:gd name="T33" fmla="*/ 406 h 563"/>
                <a:gd name="T34" fmla="*/ 312 w 345"/>
                <a:gd name="T35" fmla="*/ 343 h 563"/>
                <a:gd name="T36" fmla="*/ 281 w 345"/>
                <a:gd name="T37" fmla="*/ 281 h 563"/>
                <a:gd name="T38" fmla="*/ 219 w 345"/>
                <a:gd name="T39" fmla="*/ 218 h 563"/>
                <a:gd name="T40" fmla="*/ 187 w 345"/>
                <a:gd name="T41" fmla="*/ 125 h 563"/>
                <a:gd name="T42" fmla="*/ 219 w 345"/>
                <a:gd name="T43" fmla="*/ 62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5" h="563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Freeform 49"/>
            <p:cNvSpPr>
              <a:spLocks noChangeArrowheads="1"/>
            </p:cNvSpPr>
            <p:nvPr/>
          </p:nvSpPr>
          <p:spPr bwMode="auto">
            <a:xfrm>
              <a:off x="6004" y="3286"/>
              <a:ext cx="42" cy="63"/>
            </a:xfrm>
            <a:custGeom>
              <a:avLst/>
              <a:gdLst>
                <a:gd name="T0" fmla="*/ 0 w 188"/>
                <a:gd name="T1" fmla="*/ 94 h 282"/>
                <a:gd name="T2" fmla="*/ 0 w 188"/>
                <a:gd name="T3" fmla="*/ 94 h 282"/>
                <a:gd name="T4" fmla="*/ 31 w 188"/>
                <a:gd name="T5" fmla="*/ 188 h 282"/>
                <a:gd name="T6" fmla="*/ 94 w 188"/>
                <a:gd name="T7" fmla="*/ 219 h 282"/>
                <a:gd name="T8" fmla="*/ 156 w 188"/>
                <a:gd name="T9" fmla="*/ 281 h 282"/>
                <a:gd name="T10" fmla="*/ 187 w 188"/>
                <a:gd name="T11" fmla="*/ 250 h 282"/>
                <a:gd name="T12" fmla="*/ 125 w 188"/>
                <a:gd name="T13" fmla="*/ 125 h 282"/>
                <a:gd name="T14" fmla="*/ 63 w 188"/>
                <a:gd name="T15" fmla="*/ 31 h 282"/>
                <a:gd name="T16" fmla="*/ 31 w 188"/>
                <a:gd name="T17" fmla="*/ 31 h 282"/>
                <a:gd name="T18" fmla="*/ 0 w 188"/>
                <a:gd name="T19" fmla="*/ 94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282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50"/>
            <p:cNvSpPr>
              <a:spLocks noChangeArrowheads="1"/>
            </p:cNvSpPr>
            <p:nvPr/>
          </p:nvSpPr>
          <p:spPr bwMode="auto">
            <a:xfrm>
              <a:off x="5905" y="3131"/>
              <a:ext cx="105" cy="98"/>
            </a:xfrm>
            <a:custGeom>
              <a:avLst/>
              <a:gdLst>
                <a:gd name="T0" fmla="*/ 406 w 469"/>
                <a:gd name="T1" fmla="*/ 343 h 438"/>
                <a:gd name="T2" fmla="*/ 406 w 469"/>
                <a:gd name="T3" fmla="*/ 343 h 438"/>
                <a:gd name="T4" fmla="*/ 343 w 469"/>
                <a:gd name="T5" fmla="*/ 312 h 438"/>
                <a:gd name="T6" fmla="*/ 281 w 469"/>
                <a:gd name="T7" fmla="*/ 312 h 438"/>
                <a:gd name="T8" fmla="*/ 249 w 469"/>
                <a:gd name="T9" fmla="*/ 218 h 438"/>
                <a:gd name="T10" fmla="*/ 187 w 469"/>
                <a:gd name="T11" fmla="*/ 93 h 438"/>
                <a:gd name="T12" fmla="*/ 62 w 469"/>
                <a:gd name="T13" fmla="*/ 0 h 438"/>
                <a:gd name="T14" fmla="*/ 0 w 469"/>
                <a:gd name="T15" fmla="*/ 31 h 438"/>
                <a:gd name="T16" fmla="*/ 31 w 469"/>
                <a:gd name="T17" fmla="*/ 62 h 438"/>
                <a:gd name="T18" fmla="*/ 62 w 469"/>
                <a:gd name="T19" fmla="*/ 125 h 438"/>
                <a:gd name="T20" fmla="*/ 93 w 469"/>
                <a:gd name="T21" fmla="*/ 187 h 438"/>
                <a:gd name="T22" fmla="*/ 125 w 469"/>
                <a:gd name="T23" fmla="*/ 281 h 438"/>
                <a:gd name="T24" fmla="*/ 187 w 469"/>
                <a:gd name="T25" fmla="*/ 343 h 438"/>
                <a:gd name="T26" fmla="*/ 218 w 469"/>
                <a:gd name="T27" fmla="*/ 406 h 438"/>
                <a:gd name="T28" fmla="*/ 375 w 469"/>
                <a:gd name="T29" fmla="*/ 437 h 438"/>
                <a:gd name="T30" fmla="*/ 437 w 469"/>
                <a:gd name="T31" fmla="*/ 406 h 438"/>
                <a:gd name="T32" fmla="*/ 406 w 469"/>
                <a:gd name="T33" fmla="*/ 34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9" h="438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51"/>
            <p:cNvSpPr>
              <a:spLocks noChangeArrowheads="1"/>
            </p:cNvSpPr>
            <p:nvPr/>
          </p:nvSpPr>
          <p:spPr bwMode="auto">
            <a:xfrm>
              <a:off x="5458" y="2875"/>
              <a:ext cx="49" cy="105"/>
            </a:xfrm>
            <a:custGeom>
              <a:avLst/>
              <a:gdLst>
                <a:gd name="T0" fmla="*/ 62 w 220"/>
                <a:gd name="T1" fmla="*/ 343 h 469"/>
                <a:gd name="T2" fmla="*/ 62 w 220"/>
                <a:gd name="T3" fmla="*/ 343 h 469"/>
                <a:gd name="T4" fmla="*/ 0 w 220"/>
                <a:gd name="T5" fmla="*/ 406 h 469"/>
                <a:gd name="T6" fmla="*/ 0 w 220"/>
                <a:gd name="T7" fmla="*/ 437 h 469"/>
                <a:gd name="T8" fmla="*/ 94 w 220"/>
                <a:gd name="T9" fmla="*/ 468 h 469"/>
                <a:gd name="T10" fmla="*/ 156 w 220"/>
                <a:gd name="T11" fmla="*/ 437 h 469"/>
                <a:gd name="T12" fmla="*/ 219 w 220"/>
                <a:gd name="T13" fmla="*/ 375 h 469"/>
                <a:gd name="T14" fmla="*/ 219 w 220"/>
                <a:gd name="T15" fmla="*/ 343 h 469"/>
                <a:gd name="T16" fmla="*/ 219 w 220"/>
                <a:gd name="T17" fmla="*/ 312 h 469"/>
                <a:gd name="T18" fmla="*/ 219 w 220"/>
                <a:gd name="T19" fmla="*/ 187 h 469"/>
                <a:gd name="T20" fmla="*/ 219 w 220"/>
                <a:gd name="T21" fmla="*/ 156 h 469"/>
                <a:gd name="T22" fmla="*/ 219 w 220"/>
                <a:gd name="T23" fmla="*/ 93 h 469"/>
                <a:gd name="T24" fmla="*/ 187 w 220"/>
                <a:gd name="T25" fmla="*/ 31 h 469"/>
                <a:gd name="T26" fmla="*/ 125 w 220"/>
                <a:gd name="T27" fmla="*/ 31 h 469"/>
                <a:gd name="T28" fmla="*/ 125 w 220"/>
                <a:gd name="T29" fmla="*/ 93 h 469"/>
                <a:gd name="T30" fmla="*/ 156 w 220"/>
                <a:gd name="T31" fmla="*/ 156 h 469"/>
                <a:gd name="T32" fmla="*/ 125 w 220"/>
                <a:gd name="T33" fmla="*/ 218 h 469"/>
                <a:gd name="T34" fmla="*/ 94 w 220"/>
                <a:gd name="T35" fmla="*/ 281 h 469"/>
                <a:gd name="T36" fmla="*/ 94 w 220"/>
                <a:gd name="T37" fmla="*/ 312 h 469"/>
                <a:gd name="T38" fmla="*/ 62 w 220"/>
                <a:gd name="T39" fmla="*/ 343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0" h="469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52"/>
            <p:cNvSpPr>
              <a:spLocks noChangeArrowheads="1"/>
            </p:cNvSpPr>
            <p:nvPr/>
          </p:nvSpPr>
          <p:spPr bwMode="auto">
            <a:xfrm>
              <a:off x="966" y="3563"/>
              <a:ext cx="28" cy="28"/>
            </a:xfrm>
            <a:custGeom>
              <a:avLst/>
              <a:gdLst>
                <a:gd name="T0" fmla="*/ 63 w 126"/>
                <a:gd name="T1" fmla="*/ 0 h 126"/>
                <a:gd name="T2" fmla="*/ 63 w 126"/>
                <a:gd name="T3" fmla="*/ 0 h 126"/>
                <a:gd name="T4" fmla="*/ 0 w 126"/>
                <a:gd name="T5" fmla="*/ 62 h 126"/>
                <a:gd name="T6" fmla="*/ 94 w 126"/>
                <a:gd name="T7" fmla="*/ 125 h 126"/>
                <a:gd name="T8" fmla="*/ 125 w 126"/>
                <a:gd name="T9" fmla="*/ 62 h 126"/>
                <a:gd name="T10" fmla="*/ 63 w 126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3"/>
            <p:cNvSpPr>
              <a:spLocks noChangeArrowheads="1"/>
            </p:cNvSpPr>
            <p:nvPr/>
          </p:nvSpPr>
          <p:spPr bwMode="auto">
            <a:xfrm>
              <a:off x="888" y="3527"/>
              <a:ext cx="42" cy="35"/>
            </a:xfrm>
            <a:custGeom>
              <a:avLst/>
              <a:gdLst>
                <a:gd name="T0" fmla="*/ 93 w 188"/>
                <a:gd name="T1" fmla="*/ 0 h 157"/>
                <a:gd name="T2" fmla="*/ 93 w 188"/>
                <a:gd name="T3" fmla="*/ 0 h 157"/>
                <a:gd name="T4" fmla="*/ 0 w 188"/>
                <a:gd name="T5" fmla="*/ 31 h 157"/>
                <a:gd name="T6" fmla="*/ 125 w 188"/>
                <a:gd name="T7" fmla="*/ 125 h 157"/>
                <a:gd name="T8" fmla="*/ 187 w 188"/>
                <a:gd name="T9" fmla="*/ 93 h 157"/>
                <a:gd name="T10" fmla="*/ 93 w 188"/>
                <a:gd name="T11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57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54"/>
            <p:cNvSpPr>
              <a:spLocks noChangeArrowheads="1"/>
            </p:cNvSpPr>
            <p:nvPr/>
          </p:nvSpPr>
          <p:spPr bwMode="auto">
            <a:xfrm>
              <a:off x="824" y="3442"/>
              <a:ext cx="70" cy="63"/>
            </a:xfrm>
            <a:custGeom>
              <a:avLst/>
              <a:gdLst>
                <a:gd name="T0" fmla="*/ 282 w 314"/>
                <a:gd name="T1" fmla="*/ 187 h 282"/>
                <a:gd name="T2" fmla="*/ 282 w 314"/>
                <a:gd name="T3" fmla="*/ 187 h 282"/>
                <a:gd name="T4" fmla="*/ 282 w 314"/>
                <a:gd name="T5" fmla="*/ 93 h 282"/>
                <a:gd name="T6" fmla="*/ 219 w 314"/>
                <a:gd name="T7" fmla="*/ 31 h 282"/>
                <a:gd name="T8" fmla="*/ 94 w 314"/>
                <a:gd name="T9" fmla="*/ 31 h 282"/>
                <a:gd name="T10" fmla="*/ 32 w 314"/>
                <a:gd name="T11" fmla="*/ 125 h 282"/>
                <a:gd name="T12" fmla="*/ 32 w 314"/>
                <a:gd name="T13" fmla="*/ 187 h 282"/>
                <a:gd name="T14" fmla="*/ 125 w 314"/>
                <a:gd name="T15" fmla="*/ 250 h 282"/>
                <a:gd name="T16" fmla="*/ 250 w 314"/>
                <a:gd name="T17" fmla="*/ 250 h 282"/>
                <a:gd name="T18" fmla="*/ 282 w 314"/>
                <a:gd name="T19" fmla="*/ 18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282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55"/>
            <p:cNvSpPr>
              <a:spLocks noChangeArrowheads="1"/>
            </p:cNvSpPr>
            <p:nvPr/>
          </p:nvSpPr>
          <p:spPr bwMode="auto">
            <a:xfrm>
              <a:off x="739" y="3407"/>
              <a:ext cx="84" cy="49"/>
            </a:xfrm>
            <a:custGeom>
              <a:avLst/>
              <a:gdLst>
                <a:gd name="T0" fmla="*/ 375 w 376"/>
                <a:gd name="T1" fmla="*/ 63 h 220"/>
                <a:gd name="T2" fmla="*/ 375 w 376"/>
                <a:gd name="T3" fmla="*/ 63 h 220"/>
                <a:gd name="T4" fmla="*/ 282 w 376"/>
                <a:gd name="T5" fmla="*/ 32 h 220"/>
                <a:gd name="T6" fmla="*/ 157 w 376"/>
                <a:gd name="T7" fmla="*/ 63 h 220"/>
                <a:gd name="T8" fmla="*/ 32 w 376"/>
                <a:gd name="T9" fmla="*/ 94 h 220"/>
                <a:gd name="T10" fmla="*/ 32 w 376"/>
                <a:gd name="T11" fmla="*/ 157 h 220"/>
                <a:gd name="T12" fmla="*/ 125 w 376"/>
                <a:gd name="T13" fmla="*/ 219 h 220"/>
                <a:gd name="T14" fmla="*/ 250 w 376"/>
                <a:gd name="T15" fmla="*/ 188 h 220"/>
                <a:gd name="T16" fmla="*/ 344 w 376"/>
                <a:gd name="T17" fmla="*/ 157 h 220"/>
                <a:gd name="T18" fmla="*/ 375 w 376"/>
                <a:gd name="T19" fmla="*/ 63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220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56"/>
            <p:cNvSpPr>
              <a:spLocks noChangeArrowheads="1"/>
            </p:cNvSpPr>
            <p:nvPr/>
          </p:nvSpPr>
          <p:spPr bwMode="auto">
            <a:xfrm>
              <a:off x="696" y="3456"/>
              <a:ext cx="56" cy="35"/>
            </a:xfrm>
            <a:custGeom>
              <a:avLst/>
              <a:gdLst>
                <a:gd name="T0" fmla="*/ 219 w 251"/>
                <a:gd name="T1" fmla="*/ 63 h 157"/>
                <a:gd name="T2" fmla="*/ 219 w 251"/>
                <a:gd name="T3" fmla="*/ 63 h 157"/>
                <a:gd name="T4" fmla="*/ 125 w 251"/>
                <a:gd name="T5" fmla="*/ 31 h 157"/>
                <a:gd name="T6" fmla="*/ 31 w 251"/>
                <a:gd name="T7" fmla="*/ 0 h 157"/>
                <a:gd name="T8" fmla="*/ 0 w 251"/>
                <a:gd name="T9" fmla="*/ 31 h 157"/>
                <a:gd name="T10" fmla="*/ 62 w 251"/>
                <a:gd name="T11" fmla="*/ 125 h 157"/>
                <a:gd name="T12" fmla="*/ 156 w 251"/>
                <a:gd name="T13" fmla="*/ 156 h 157"/>
                <a:gd name="T14" fmla="*/ 250 w 251"/>
                <a:gd name="T15" fmla="*/ 94 h 157"/>
                <a:gd name="T16" fmla="*/ 219 w 251"/>
                <a:gd name="T17" fmla="*/ 6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7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57"/>
            <p:cNvSpPr>
              <a:spLocks noChangeArrowheads="1"/>
            </p:cNvSpPr>
            <p:nvPr/>
          </p:nvSpPr>
          <p:spPr bwMode="auto">
            <a:xfrm>
              <a:off x="881" y="3315"/>
              <a:ext cx="49" cy="56"/>
            </a:xfrm>
            <a:custGeom>
              <a:avLst/>
              <a:gdLst>
                <a:gd name="T0" fmla="*/ 157 w 220"/>
                <a:gd name="T1" fmla="*/ 219 h 251"/>
                <a:gd name="T2" fmla="*/ 157 w 220"/>
                <a:gd name="T3" fmla="*/ 219 h 251"/>
                <a:gd name="T4" fmla="*/ 188 w 220"/>
                <a:gd name="T5" fmla="*/ 219 h 251"/>
                <a:gd name="T6" fmla="*/ 188 w 220"/>
                <a:gd name="T7" fmla="*/ 156 h 251"/>
                <a:gd name="T8" fmla="*/ 157 w 220"/>
                <a:gd name="T9" fmla="*/ 94 h 251"/>
                <a:gd name="T10" fmla="*/ 63 w 220"/>
                <a:gd name="T11" fmla="*/ 31 h 251"/>
                <a:gd name="T12" fmla="*/ 0 w 220"/>
                <a:gd name="T13" fmla="*/ 63 h 251"/>
                <a:gd name="T14" fmla="*/ 32 w 220"/>
                <a:gd name="T15" fmla="*/ 156 h 251"/>
                <a:gd name="T16" fmla="*/ 157 w 220"/>
                <a:gd name="T17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" h="251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58"/>
            <p:cNvSpPr>
              <a:spLocks noChangeArrowheads="1"/>
            </p:cNvSpPr>
            <p:nvPr/>
          </p:nvSpPr>
          <p:spPr bwMode="auto">
            <a:xfrm>
              <a:off x="562" y="2819"/>
              <a:ext cx="106" cy="91"/>
            </a:xfrm>
            <a:custGeom>
              <a:avLst/>
              <a:gdLst>
                <a:gd name="T0" fmla="*/ 438 w 470"/>
                <a:gd name="T1" fmla="*/ 187 h 407"/>
                <a:gd name="T2" fmla="*/ 438 w 470"/>
                <a:gd name="T3" fmla="*/ 187 h 407"/>
                <a:gd name="T4" fmla="*/ 313 w 470"/>
                <a:gd name="T5" fmla="*/ 93 h 407"/>
                <a:gd name="T6" fmla="*/ 156 w 470"/>
                <a:gd name="T7" fmla="*/ 31 h 407"/>
                <a:gd name="T8" fmla="*/ 31 w 470"/>
                <a:gd name="T9" fmla="*/ 0 h 407"/>
                <a:gd name="T10" fmla="*/ 31 w 470"/>
                <a:gd name="T11" fmla="*/ 62 h 407"/>
                <a:gd name="T12" fmla="*/ 156 w 470"/>
                <a:gd name="T13" fmla="*/ 125 h 407"/>
                <a:gd name="T14" fmla="*/ 250 w 470"/>
                <a:gd name="T15" fmla="*/ 187 h 407"/>
                <a:gd name="T16" fmla="*/ 313 w 470"/>
                <a:gd name="T17" fmla="*/ 250 h 407"/>
                <a:gd name="T18" fmla="*/ 375 w 470"/>
                <a:gd name="T19" fmla="*/ 343 h 407"/>
                <a:gd name="T20" fmla="*/ 438 w 470"/>
                <a:gd name="T21" fmla="*/ 375 h 407"/>
                <a:gd name="T22" fmla="*/ 469 w 470"/>
                <a:gd name="T23" fmla="*/ 312 h 407"/>
                <a:gd name="T24" fmla="*/ 438 w 470"/>
                <a:gd name="T25" fmla="*/ 18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0" h="407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59"/>
            <p:cNvSpPr>
              <a:spLocks noChangeArrowheads="1"/>
            </p:cNvSpPr>
            <p:nvPr/>
          </p:nvSpPr>
          <p:spPr bwMode="auto">
            <a:xfrm>
              <a:off x="1660" y="3159"/>
              <a:ext cx="56" cy="56"/>
            </a:xfrm>
            <a:custGeom>
              <a:avLst/>
              <a:gdLst>
                <a:gd name="T0" fmla="*/ 187 w 251"/>
                <a:gd name="T1" fmla="*/ 62 h 251"/>
                <a:gd name="T2" fmla="*/ 187 w 251"/>
                <a:gd name="T3" fmla="*/ 62 h 251"/>
                <a:gd name="T4" fmla="*/ 62 w 251"/>
                <a:gd name="T5" fmla="*/ 0 h 251"/>
                <a:gd name="T6" fmla="*/ 31 w 251"/>
                <a:gd name="T7" fmla="*/ 31 h 251"/>
                <a:gd name="T8" fmla="*/ 62 w 251"/>
                <a:gd name="T9" fmla="*/ 93 h 251"/>
                <a:gd name="T10" fmla="*/ 62 w 251"/>
                <a:gd name="T11" fmla="*/ 156 h 251"/>
                <a:gd name="T12" fmla="*/ 156 w 251"/>
                <a:gd name="T13" fmla="*/ 250 h 251"/>
                <a:gd name="T14" fmla="*/ 250 w 251"/>
                <a:gd name="T15" fmla="*/ 156 h 251"/>
                <a:gd name="T16" fmla="*/ 187 w 251"/>
                <a:gd name="T17" fmla="*/ 6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60"/>
            <p:cNvSpPr>
              <a:spLocks noChangeArrowheads="1"/>
            </p:cNvSpPr>
            <p:nvPr/>
          </p:nvSpPr>
          <p:spPr bwMode="auto">
            <a:xfrm>
              <a:off x="314" y="3492"/>
              <a:ext cx="35" cy="77"/>
            </a:xfrm>
            <a:custGeom>
              <a:avLst/>
              <a:gdLst>
                <a:gd name="T0" fmla="*/ 125 w 158"/>
                <a:gd name="T1" fmla="*/ 0 h 345"/>
                <a:gd name="T2" fmla="*/ 125 w 158"/>
                <a:gd name="T3" fmla="*/ 0 h 345"/>
                <a:gd name="T4" fmla="*/ 63 w 158"/>
                <a:gd name="T5" fmla="*/ 94 h 345"/>
                <a:gd name="T6" fmla="*/ 0 w 158"/>
                <a:gd name="T7" fmla="*/ 157 h 345"/>
                <a:gd name="T8" fmla="*/ 0 w 158"/>
                <a:gd name="T9" fmla="*/ 219 h 345"/>
                <a:gd name="T10" fmla="*/ 32 w 158"/>
                <a:gd name="T11" fmla="*/ 313 h 345"/>
                <a:gd name="T12" fmla="*/ 63 w 158"/>
                <a:gd name="T13" fmla="*/ 313 h 345"/>
                <a:gd name="T14" fmla="*/ 125 w 158"/>
                <a:gd name="T15" fmla="*/ 219 h 345"/>
                <a:gd name="T16" fmla="*/ 157 w 158"/>
                <a:gd name="T17" fmla="*/ 94 h 345"/>
                <a:gd name="T18" fmla="*/ 157 w 158"/>
                <a:gd name="T19" fmla="*/ 0 h 345"/>
                <a:gd name="T20" fmla="*/ 125 w 158"/>
                <a:gd name="T21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8" h="345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61"/>
            <p:cNvSpPr>
              <a:spLocks noChangeArrowheads="1"/>
            </p:cNvSpPr>
            <p:nvPr/>
          </p:nvSpPr>
          <p:spPr bwMode="auto">
            <a:xfrm>
              <a:off x="257" y="3669"/>
              <a:ext cx="28" cy="70"/>
            </a:xfrm>
            <a:custGeom>
              <a:avLst/>
              <a:gdLst>
                <a:gd name="T0" fmla="*/ 94 w 126"/>
                <a:gd name="T1" fmla="*/ 93 h 313"/>
                <a:gd name="T2" fmla="*/ 94 w 126"/>
                <a:gd name="T3" fmla="*/ 93 h 313"/>
                <a:gd name="T4" fmla="*/ 32 w 126"/>
                <a:gd name="T5" fmla="*/ 218 h 313"/>
                <a:gd name="T6" fmla="*/ 63 w 126"/>
                <a:gd name="T7" fmla="*/ 281 h 313"/>
                <a:gd name="T8" fmla="*/ 125 w 126"/>
                <a:gd name="T9" fmla="*/ 187 h 313"/>
                <a:gd name="T10" fmla="*/ 125 w 126"/>
                <a:gd name="T11" fmla="*/ 62 h 313"/>
                <a:gd name="T12" fmla="*/ 125 w 126"/>
                <a:gd name="T13" fmla="*/ 0 h 313"/>
                <a:gd name="T14" fmla="*/ 94 w 126"/>
                <a:gd name="T15" fmla="*/ 93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313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62"/>
            <p:cNvSpPr>
              <a:spLocks noChangeArrowheads="1"/>
            </p:cNvSpPr>
            <p:nvPr/>
          </p:nvSpPr>
          <p:spPr bwMode="auto">
            <a:xfrm>
              <a:off x="300" y="3974"/>
              <a:ext cx="28" cy="28"/>
            </a:xfrm>
            <a:custGeom>
              <a:avLst/>
              <a:gdLst>
                <a:gd name="T0" fmla="*/ 0 w 126"/>
                <a:gd name="T1" fmla="*/ 32 h 126"/>
                <a:gd name="T2" fmla="*/ 0 w 126"/>
                <a:gd name="T3" fmla="*/ 32 h 126"/>
                <a:gd name="T4" fmla="*/ 0 w 126"/>
                <a:gd name="T5" fmla="*/ 94 h 126"/>
                <a:gd name="T6" fmla="*/ 62 w 126"/>
                <a:gd name="T7" fmla="*/ 125 h 126"/>
                <a:gd name="T8" fmla="*/ 125 w 126"/>
                <a:gd name="T9" fmla="*/ 94 h 126"/>
                <a:gd name="T10" fmla="*/ 62 w 126"/>
                <a:gd name="T11" fmla="*/ 0 h 126"/>
                <a:gd name="T12" fmla="*/ 0 w 126"/>
                <a:gd name="T13" fmla="*/ 3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63"/>
            <p:cNvSpPr>
              <a:spLocks noChangeArrowheads="1"/>
            </p:cNvSpPr>
            <p:nvPr/>
          </p:nvSpPr>
          <p:spPr bwMode="auto">
            <a:xfrm>
              <a:off x="817" y="3641"/>
              <a:ext cx="35" cy="35"/>
            </a:xfrm>
            <a:custGeom>
              <a:avLst/>
              <a:gdLst>
                <a:gd name="T0" fmla="*/ 0 w 157"/>
                <a:gd name="T1" fmla="*/ 31 h 157"/>
                <a:gd name="T2" fmla="*/ 0 w 157"/>
                <a:gd name="T3" fmla="*/ 31 h 157"/>
                <a:gd name="T4" fmla="*/ 0 w 157"/>
                <a:gd name="T5" fmla="*/ 93 h 157"/>
                <a:gd name="T6" fmla="*/ 94 w 157"/>
                <a:gd name="T7" fmla="*/ 125 h 157"/>
                <a:gd name="T8" fmla="*/ 156 w 157"/>
                <a:gd name="T9" fmla="*/ 62 h 157"/>
                <a:gd name="T10" fmla="*/ 63 w 157"/>
                <a:gd name="T11" fmla="*/ 0 h 157"/>
                <a:gd name="T12" fmla="*/ 0 w 157"/>
                <a:gd name="T13" fmla="*/ 3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64"/>
            <p:cNvSpPr>
              <a:spLocks noChangeArrowheads="1"/>
            </p:cNvSpPr>
            <p:nvPr/>
          </p:nvSpPr>
          <p:spPr bwMode="auto">
            <a:xfrm>
              <a:off x="576" y="3492"/>
              <a:ext cx="56" cy="35"/>
            </a:xfrm>
            <a:custGeom>
              <a:avLst/>
              <a:gdLst>
                <a:gd name="T0" fmla="*/ 93 w 251"/>
                <a:gd name="T1" fmla="*/ 32 h 158"/>
                <a:gd name="T2" fmla="*/ 93 w 251"/>
                <a:gd name="T3" fmla="*/ 32 h 158"/>
                <a:gd name="T4" fmla="*/ 31 w 251"/>
                <a:gd name="T5" fmla="*/ 0 h 158"/>
                <a:gd name="T6" fmla="*/ 0 w 251"/>
                <a:gd name="T7" fmla="*/ 32 h 158"/>
                <a:gd name="T8" fmla="*/ 62 w 251"/>
                <a:gd name="T9" fmla="*/ 94 h 158"/>
                <a:gd name="T10" fmla="*/ 156 w 251"/>
                <a:gd name="T11" fmla="*/ 157 h 158"/>
                <a:gd name="T12" fmla="*/ 218 w 251"/>
                <a:gd name="T13" fmla="*/ 157 h 158"/>
                <a:gd name="T14" fmla="*/ 218 w 251"/>
                <a:gd name="T15" fmla="*/ 63 h 158"/>
                <a:gd name="T16" fmla="*/ 93 w 251"/>
                <a:gd name="T17" fmla="*/ 3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58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5"/>
            <p:cNvSpPr>
              <a:spLocks noChangeArrowheads="1"/>
            </p:cNvSpPr>
            <p:nvPr/>
          </p:nvSpPr>
          <p:spPr bwMode="auto">
            <a:xfrm>
              <a:off x="363" y="3400"/>
              <a:ext cx="99" cy="42"/>
            </a:xfrm>
            <a:custGeom>
              <a:avLst/>
              <a:gdLst>
                <a:gd name="T0" fmla="*/ 313 w 439"/>
                <a:gd name="T1" fmla="*/ 125 h 189"/>
                <a:gd name="T2" fmla="*/ 313 w 439"/>
                <a:gd name="T3" fmla="*/ 125 h 189"/>
                <a:gd name="T4" fmla="*/ 219 w 439"/>
                <a:gd name="T5" fmla="*/ 31 h 189"/>
                <a:gd name="T6" fmla="*/ 94 w 439"/>
                <a:gd name="T7" fmla="*/ 0 h 189"/>
                <a:gd name="T8" fmla="*/ 0 w 439"/>
                <a:gd name="T9" fmla="*/ 63 h 189"/>
                <a:gd name="T10" fmla="*/ 94 w 439"/>
                <a:gd name="T11" fmla="*/ 125 h 189"/>
                <a:gd name="T12" fmla="*/ 188 w 439"/>
                <a:gd name="T13" fmla="*/ 156 h 189"/>
                <a:gd name="T14" fmla="*/ 250 w 439"/>
                <a:gd name="T15" fmla="*/ 188 h 189"/>
                <a:gd name="T16" fmla="*/ 375 w 439"/>
                <a:gd name="T17" fmla="*/ 188 h 189"/>
                <a:gd name="T18" fmla="*/ 406 w 439"/>
                <a:gd name="T19" fmla="*/ 156 h 189"/>
                <a:gd name="T20" fmla="*/ 313 w 439"/>
                <a:gd name="T21" fmla="*/ 12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9" h="18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</p:spPr>
        <p:txBody>
          <a:bodyPr vert="horz" anchor="ctr" anchorCtr="0"/>
          <a:lstStyle>
            <a:lvl1pPr marL="0" indent="0" algn="l">
              <a:spcBef>
                <a:spcPts val="800"/>
              </a:spcBef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6" name="Oval 75"/>
          <p:cNvSpPr/>
          <p:nvPr userDrawn="1"/>
        </p:nvSpPr>
        <p:spPr bwMode="auto"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7" name="Oval 76"/>
          <p:cNvSpPr/>
          <p:nvPr userDrawn="1"/>
        </p:nvSpPr>
        <p:spPr bwMode="auto"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8" name="Oval 77"/>
          <p:cNvSpPr/>
          <p:nvPr userDrawn="1"/>
        </p:nvSpPr>
        <p:spPr bwMode="auto"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91445" tIns="45722" rIns="91445" bIns="4572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4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1" name="Freeform 96"/>
          <p:cNvSpPr>
            <a:spLocks noChangeArrowheads="1"/>
          </p:cNvSpPr>
          <p:nvPr userDrawn="1"/>
        </p:nvSpPr>
        <p:spPr bwMode="auto">
          <a:xfrm>
            <a:off x="994132" y="2724554"/>
            <a:ext cx="265500" cy="423260"/>
          </a:xfrm>
          <a:custGeom>
            <a:avLst/>
            <a:gdLst>
              <a:gd name="T0" fmla="*/ 455 w 608"/>
              <a:gd name="T1" fmla="*/ 608 h 969"/>
              <a:gd name="T2" fmla="*/ 455 w 608"/>
              <a:gd name="T3" fmla="*/ 608 h 969"/>
              <a:gd name="T4" fmla="*/ 303 w 608"/>
              <a:gd name="T5" fmla="*/ 949 h 969"/>
              <a:gd name="T6" fmla="*/ 285 w 608"/>
              <a:gd name="T7" fmla="*/ 949 h 969"/>
              <a:gd name="T8" fmla="*/ 152 w 608"/>
              <a:gd name="T9" fmla="*/ 608 h 969"/>
              <a:gd name="T10" fmla="*/ 0 w 608"/>
              <a:gd name="T11" fmla="*/ 304 h 969"/>
              <a:gd name="T12" fmla="*/ 303 w 608"/>
              <a:gd name="T13" fmla="*/ 0 h 969"/>
              <a:gd name="T14" fmla="*/ 607 w 608"/>
              <a:gd name="T15" fmla="*/ 304 h 969"/>
              <a:gd name="T16" fmla="*/ 455 w 608"/>
              <a:gd name="T17" fmla="*/ 608 h 969"/>
              <a:gd name="T18" fmla="*/ 417 w 608"/>
              <a:gd name="T19" fmla="*/ 304 h 969"/>
              <a:gd name="T20" fmla="*/ 417 w 608"/>
              <a:gd name="T21" fmla="*/ 304 h 969"/>
              <a:gd name="T22" fmla="*/ 303 w 608"/>
              <a:gd name="T23" fmla="*/ 189 h 969"/>
              <a:gd name="T24" fmla="*/ 189 w 608"/>
              <a:gd name="T25" fmla="*/ 304 h 969"/>
              <a:gd name="T26" fmla="*/ 303 w 608"/>
              <a:gd name="T27" fmla="*/ 417 h 969"/>
              <a:gd name="T28" fmla="*/ 417 w 608"/>
              <a:gd name="T29" fmla="*/ 304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08" h="969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Freeform 52"/>
          <p:cNvSpPr>
            <a:spLocks noChangeArrowheads="1"/>
          </p:cNvSpPr>
          <p:nvPr userDrawn="1"/>
        </p:nvSpPr>
        <p:spPr bwMode="auto">
          <a:xfrm>
            <a:off x="6516216" y="2715766"/>
            <a:ext cx="309236" cy="265978"/>
          </a:xfrm>
          <a:custGeom>
            <a:avLst/>
            <a:gdLst>
              <a:gd name="T0" fmla="*/ 1026 w 1103"/>
              <a:gd name="T1" fmla="*/ 57 h 950"/>
              <a:gd name="T2" fmla="*/ 1102 w 1103"/>
              <a:gd name="T3" fmla="*/ 247 h 950"/>
              <a:gd name="T4" fmla="*/ 912 w 1103"/>
              <a:gd name="T5" fmla="*/ 323 h 950"/>
              <a:gd name="T6" fmla="*/ 836 w 1103"/>
              <a:gd name="T7" fmla="*/ 949 h 950"/>
              <a:gd name="T8" fmla="*/ 190 w 1103"/>
              <a:gd name="T9" fmla="*/ 873 h 950"/>
              <a:gd name="T10" fmla="*/ 76 w 1103"/>
              <a:gd name="T11" fmla="*/ 323 h 950"/>
              <a:gd name="T12" fmla="*/ 0 w 1103"/>
              <a:gd name="T13" fmla="*/ 133 h 950"/>
              <a:gd name="T14" fmla="*/ 323 w 1103"/>
              <a:gd name="T15" fmla="*/ 57 h 950"/>
              <a:gd name="T16" fmla="*/ 380 w 1103"/>
              <a:gd name="T17" fmla="*/ 0 h 950"/>
              <a:gd name="T18" fmla="*/ 456 w 1103"/>
              <a:gd name="T19" fmla="*/ 57 h 950"/>
              <a:gd name="T20" fmla="*/ 665 w 1103"/>
              <a:gd name="T21" fmla="*/ 57 h 950"/>
              <a:gd name="T22" fmla="*/ 703 w 1103"/>
              <a:gd name="T23" fmla="*/ 0 h 950"/>
              <a:gd name="T24" fmla="*/ 779 w 1103"/>
              <a:gd name="T25" fmla="*/ 57 h 950"/>
              <a:gd name="T26" fmla="*/ 1026 w 1103"/>
              <a:gd name="T27" fmla="*/ 57 h 950"/>
              <a:gd name="T28" fmla="*/ 475 w 1103"/>
              <a:gd name="T29" fmla="*/ 436 h 950"/>
              <a:gd name="T30" fmla="*/ 361 w 1103"/>
              <a:gd name="T31" fmla="*/ 436 h 950"/>
              <a:gd name="T32" fmla="*/ 475 w 1103"/>
              <a:gd name="T33" fmla="*/ 436 h 950"/>
              <a:gd name="T34" fmla="*/ 475 w 1103"/>
              <a:gd name="T35" fmla="*/ 551 h 950"/>
              <a:gd name="T36" fmla="*/ 361 w 1103"/>
              <a:gd name="T37" fmla="*/ 551 h 950"/>
              <a:gd name="T38" fmla="*/ 475 w 1103"/>
              <a:gd name="T39" fmla="*/ 551 h 950"/>
              <a:gd name="T40" fmla="*/ 475 w 1103"/>
              <a:gd name="T41" fmla="*/ 684 h 950"/>
              <a:gd name="T42" fmla="*/ 361 w 1103"/>
              <a:gd name="T43" fmla="*/ 684 h 950"/>
              <a:gd name="T44" fmla="*/ 475 w 1103"/>
              <a:gd name="T45" fmla="*/ 684 h 950"/>
              <a:gd name="T46" fmla="*/ 475 w 1103"/>
              <a:gd name="T47" fmla="*/ 816 h 950"/>
              <a:gd name="T48" fmla="*/ 361 w 1103"/>
              <a:gd name="T49" fmla="*/ 816 h 950"/>
              <a:gd name="T50" fmla="*/ 475 w 1103"/>
              <a:gd name="T51" fmla="*/ 816 h 950"/>
              <a:gd name="T52" fmla="*/ 608 w 1103"/>
              <a:gd name="T53" fmla="*/ 436 h 950"/>
              <a:gd name="T54" fmla="*/ 494 w 1103"/>
              <a:gd name="T55" fmla="*/ 436 h 950"/>
              <a:gd name="T56" fmla="*/ 608 w 1103"/>
              <a:gd name="T57" fmla="*/ 436 h 950"/>
              <a:gd name="T58" fmla="*/ 608 w 1103"/>
              <a:gd name="T59" fmla="*/ 551 h 950"/>
              <a:gd name="T60" fmla="*/ 494 w 1103"/>
              <a:gd name="T61" fmla="*/ 551 h 950"/>
              <a:gd name="T62" fmla="*/ 608 w 1103"/>
              <a:gd name="T63" fmla="*/ 551 h 950"/>
              <a:gd name="T64" fmla="*/ 608 w 1103"/>
              <a:gd name="T65" fmla="*/ 684 h 950"/>
              <a:gd name="T66" fmla="*/ 494 w 1103"/>
              <a:gd name="T67" fmla="*/ 684 h 950"/>
              <a:gd name="T68" fmla="*/ 608 w 1103"/>
              <a:gd name="T69" fmla="*/ 684 h 950"/>
              <a:gd name="T70" fmla="*/ 608 w 1103"/>
              <a:gd name="T71" fmla="*/ 816 h 950"/>
              <a:gd name="T72" fmla="*/ 494 w 1103"/>
              <a:gd name="T73" fmla="*/ 816 h 950"/>
              <a:gd name="T74" fmla="*/ 608 w 1103"/>
              <a:gd name="T75" fmla="*/ 816 h 950"/>
              <a:gd name="T76" fmla="*/ 741 w 1103"/>
              <a:gd name="T77" fmla="*/ 436 h 950"/>
              <a:gd name="T78" fmla="*/ 627 w 1103"/>
              <a:gd name="T79" fmla="*/ 436 h 950"/>
              <a:gd name="T80" fmla="*/ 741 w 1103"/>
              <a:gd name="T81" fmla="*/ 436 h 950"/>
              <a:gd name="T82" fmla="*/ 741 w 1103"/>
              <a:gd name="T83" fmla="*/ 551 h 950"/>
              <a:gd name="T84" fmla="*/ 627 w 1103"/>
              <a:gd name="T85" fmla="*/ 551 h 950"/>
              <a:gd name="T86" fmla="*/ 741 w 1103"/>
              <a:gd name="T87" fmla="*/ 551 h 950"/>
              <a:gd name="T88" fmla="*/ 741 w 1103"/>
              <a:gd name="T89" fmla="*/ 684 h 950"/>
              <a:gd name="T90" fmla="*/ 627 w 1103"/>
              <a:gd name="T91" fmla="*/ 684 h 950"/>
              <a:gd name="T92" fmla="*/ 741 w 1103"/>
              <a:gd name="T93" fmla="*/ 684 h 950"/>
              <a:gd name="T94" fmla="*/ 741 w 1103"/>
              <a:gd name="T95" fmla="*/ 816 h 950"/>
              <a:gd name="T96" fmla="*/ 627 w 1103"/>
              <a:gd name="T97" fmla="*/ 816 h 950"/>
              <a:gd name="T98" fmla="*/ 741 w 1103"/>
              <a:gd name="T99" fmla="*/ 816 h 9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03" h="950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0" name="Freeform 3"/>
          <p:cNvSpPr>
            <a:spLocks noChangeArrowheads="1"/>
          </p:cNvSpPr>
          <p:nvPr userDrawn="1"/>
        </p:nvSpPr>
        <p:spPr bwMode="auto">
          <a:xfrm>
            <a:off x="6472054" y="3703246"/>
            <a:ext cx="404202" cy="346524"/>
          </a:xfrm>
          <a:custGeom>
            <a:avLst/>
            <a:gdLst>
              <a:gd name="T0" fmla="*/ 11981 w 12259"/>
              <a:gd name="T1" fmla="*/ 0 h 10507"/>
              <a:gd name="T2" fmla="*/ 11981 w 12259"/>
              <a:gd name="T3" fmla="*/ 0 h 10507"/>
              <a:gd name="T4" fmla="*/ 246 w 12259"/>
              <a:gd name="T5" fmla="*/ 0 h 10507"/>
              <a:gd name="T6" fmla="*/ 0 w 12259"/>
              <a:gd name="T7" fmla="*/ 278 h 10507"/>
              <a:gd name="T8" fmla="*/ 0 w 12259"/>
              <a:gd name="T9" fmla="*/ 8103 h 10507"/>
              <a:gd name="T10" fmla="*/ 246 w 12259"/>
              <a:gd name="T11" fmla="*/ 8380 h 10507"/>
              <a:gd name="T12" fmla="*/ 4682 w 12259"/>
              <a:gd name="T13" fmla="*/ 8380 h 10507"/>
              <a:gd name="T14" fmla="*/ 4589 w 12259"/>
              <a:gd name="T15" fmla="*/ 9520 h 10507"/>
              <a:gd name="T16" fmla="*/ 4466 w 12259"/>
              <a:gd name="T17" fmla="*/ 9951 h 10507"/>
              <a:gd name="T18" fmla="*/ 4004 w 12259"/>
              <a:gd name="T19" fmla="*/ 10321 h 10507"/>
              <a:gd name="T20" fmla="*/ 4127 w 12259"/>
              <a:gd name="T21" fmla="*/ 10474 h 10507"/>
              <a:gd name="T22" fmla="*/ 6098 w 12259"/>
              <a:gd name="T23" fmla="*/ 10506 h 10507"/>
              <a:gd name="T24" fmla="*/ 8100 w 12259"/>
              <a:gd name="T25" fmla="*/ 10474 h 10507"/>
              <a:gd name="T26" fmla="*/ 8224 w 12259"/>
              <a:gd name="T27" fmla="*/ 10321 h 10507"/>
              <a:gd name="T28" fmla="*/ 7761 w 12259"/>
              <a:gd name="T29" fmla="*/ 9951 h 10507"/>
              <a:gd name="T30" fmla="*/ 7607 w 12259"/>
              <a:gd name="T31" fmla="*/ 9520 h 10507"/>
              <a:gd name="T32" fmla="*/ 7545 w 12259"/>
              <a:gd name="T33" fmla="*/ 8380 h 10507"/>
              <a:gd name="T34" fmla="*/ 11981 w 12259"/>
              <a:gd name="T35" fmla="*/ 8380 h 10507"/>
              <a:gd name="T36" fmla="*/ 12258 w 12259"/>
              <a:gd name="T37" fmla="*/ 8103 h 10507"/>
              <a:gd name="T38" fmla="*/ 12258 w 12259"/>
              <a:gd name="T39" fmla="*/ 278 h 10507"/>
              <a:gd name="T40" fmla="*/ 11981 w 12259"/>
              <a:gd name="T41" fmla="*/ 0 h 10507"/>
              <a:gd name="T42" fmla="*/ 11797 w 12259"/>
              <a:gd name="T43" fmla="*/ 7795 h 10507"/>
              <a:gd name="T44" fmla="*/ 11797 w 12259"/>
              <a:gd name="T45" fmla="*/ 7795 h 10507"/>
              <a:gd name="T46" fmla="*/ 430 w 12259"/>
              <a:gd name="T47" fmla="*/ 7795 h 10507"/>
              <a:gd name="T48" fmla="*/ 430 w 12259"/>
              <a:gd name="T49" fmla="*/ 586 h 10507"/>
              <a:gd name="T50" fmla="*/ 11797 w 12259"/>
              <a:gd name="T51" fmla="*/ 586 h 10507"/>
              <a:gd name="T52" fmla="*/ 11797 w 12259"/>
              <a:gd name="T53" fmla="*/ 7795 h 10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259" h="10507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91" name="Freeform 54"/>
          <p:cNvSpPr>
            <a:spLocks noChangeArrowheads="1"/>
          </p:cNvSpPr>
          <p:nvPr userDrawn="1"/>
        </p:nvSpPr>
        <p:spPr bwMode="auto">
          <a:xfrm>
            <a:off x="6519169" y="1707654"/>
            <a:ext cx="287995" cy="288032"/>
          </a:xfrm>
          <a:custGeom>
            <a:avLst/>
            <a:gdLst>
              <a:gd name="T0" fmla="*/ 113 w 779"/>
              <a:gd name="T1" fmla="*/ 285 h 780"/>
              <a:gd name="T2" fmla="*/ 113 w 779"/>
              <a:gd name="T3" fmla="*/ 285 h 780"/>
              <a:gd name="T4" fmla="*/ 379 w 779"/>
              <a:gd name="T5" fmla="*/ 20 h 780"/>
              <a:gd name="T6" fmla="*/ 569 w 779"/>
              <a:gd name="T7" fmla="*/ 20 h 780"/>
              <a:gd name="T8" fmla="*/ 341 w 779"/>
              <a:gd name="T9" fmla="*/ 248 h 780"/>
              <a:gd name="T10" fmla="*/ 170 w 779"/>
              <a:gd name="T11" fmla="*/ 324 h 780"/>
              <a:gd name="T12" fmla="*/ 132 w 779"/>
              <a:gd name="T13" fmla="*/ 532 h 780"/>
              <a:gd name="T14" fmla="*/ 246 w 779"/>
              <a:gd name="T15" fmla="*/ 646 h 780"/>
              <a:gd name="T16" fmla="*/ 437 w 779"/>
              <a:gd name="T17" fmla="*/ 608 h 780"/>
              <a:gd name="T18" fmla="*/ 531 w 779"/>
              <a:gd name="T19" fmla="*/ 437 h 780"/>
              <a:gd name="T20" fmla="*/ 759 w 779"/>
              <a:gd name="T21" fmla="*/ 209 h 780"/>
              <a:gd name="T22" fmla="*/ 759 w 779"/>
              <a:gd name="T23" fmla="*/ 380 h 780"/>
              <a:gd name="T24" fmla="*/ 493 w 779"/>
              <a:gd name="T25" fmla="*/ 646 h 780"/>
              <a:gd name="T26" fmla="*/ 0 w 779"/>
              <a:gd name="T27" fmla="*/ 779 h 780"/>
              <a:gd name="T28" fmla="*/ 0 w 779"/>
              <a:gd name="T29" fmla="*/ 779 h 780"/>
              <a:gd name="T30" fmla="*/ 113 w 779"/>
              <a:gd name="T31" fmla="*/ 285 h 780"/>
              <a:gd name="T32" fmla="*/ 398 w 779"/>
              <a:gd name="T33" fmla="*/ 304 h 780"/>
              <a:gd name="T34" fmla="*/ 398 w 779"/>
              <a:gd name="T35" fmla="*/ 304 h 780"/>
              <a:gd name="T36" fmla="*/ 645 w 779"/>
              <a:gd name="T37" fmla="*/ 58 h 780"/>
              <a:gd name="T38" fmla="*/ 683 w 779"/>
              <a:gd name="T39" fmla="*/ 76 h 780"/>
              <a:gd name="T40" fmla="*/ 721 w 779"/>
              <a:gd name="T41" fmla="*/ 115 h 780"/>
              <a:gd name="T42" fmla="*/ 474 w 779"/>
              <a:gd name="T43" fmla="*/ 380 h 780"/>
              <a:gd name="T44" fmla="*/ 341 w 779"/>
              <a:gd name="T45" fmla="*/ 437 h 780"/>
              <a:gd name="T46" fmla="*/ 322 w 779"/>
              <a:gd name="T47" fmla="*/ 437 h 780"/>
              <a:gd name="T48" fmla="*/ 398 w 779"/>
              <a:gd name="T49" fmla="*/ 304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79" h="780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/>
        </p:spPr>
        <p:txBody>
          <a:bodyPr wrap="none" lIns="34281" tIns="17140" rIns="34281" bIns="17140" anchor="ctr"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69C86C1-885F-2B4B-B972-7959C3BFBDFE}" type="datetime4">
              <a:rPr lang="en-US" smtClean="0"/>
              <a:t>May 9, 2018</a:t>
            </a:fld>
            <a:endParaRPr lang="en-US"/>
          </a:p>
        </p:txBody>
      </p:sp>
      <p:sp>
        <p:nvSpPr>
          <p:cNvPr id="92" name="Footer Placeholder 9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93" name="Slide Number Placeholder 9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574863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F0053-3420-A049-874D-5CB470F2BB96}" type="datetime4">
              <a:rPr lang="en-US" smtClean="0"/>
              <a:t>May 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46509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</p:spPr>
        <p:txBody>
          <a:bodyPr lIns="108000"/>
          <a:lstStyle>
            <a:lvl1pPr marL="685800" indent="-685800" algn="l">
              <a:buSzPct val="80000"/>
              <a:buFontTx/>
              <a:buBlip>
                <a:blip r:embed="rId2"/>
              </a:buBlip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 indent="0" algn="l">
              <a:spcBef>
                <a:spcPts val="1950"/>
              </a:spcBef>
              <a:buSzPct val="80000"/>
              <a:buFontTx/>
              <a:buBlip>
                <a:blip r:embed="rId3"/>
              </a:buBlip>
              <a:defRPr sz="3200"/>
            </a:lvl2pPr>
            <a:lvl3pPr marL="457200" indent="-457200" algn="l">
              <a:buSzPct val="80000"/>
              <a:buFontTx/>
              <a:buBlip>
                <a:blip r:embed="rId3"/>
              </a:buBlip>
              <a:defRPr/>
            </a:lvl3pPr>
            <a:lvl4pPr marL="342900" indent="-342900" algn="l">
              <a:buSzPct val="80000"/>
              <a:buFontTx/>
              <a:buBlip>
                <a:blip r:embed="rId3"/>
              </a:buBlip>
              <a:defRPr/>
            </a:lvl4pPr>
            <a:lvl5pPr marL="300038" indent="-300038" algn="l">
              <a:buSzPct val="80000"/>
              <a:buFontTx/>
              <a:buBlip>
                <a:blip r:embed="rId3"/>
              </a:buBlip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C874F-5258-594D-86B3-BAB75695695B}" type="datetime4">
              <a:rPr lang="en-US" smtClean="0"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09576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</p:spPr>
        <p:txBody>
          <a:bodyPr vert="horz"/>
          <a:lstStyle>
            <a:lvl1pPr marL="914400" indent="-914400" algn="l">
              <a:buFont typeface="+mj-lt"/>
              <a:buAutoNum type="arabicPeriod"/>
              <a:defRPr sz="3600"/>
            </a:lvl1pPr>
            <a:lvl2pPr marL="742950" indent="-742950" algn="l">
              <a:buFont typeface="+mj-lt"/>
              <a:buAutoNum type="arabicPeriod"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514350" indent="-514350" algn="l">
              <a:buFont typeface="+mj-lt"/>
              <a:buAutoNum type="arabicPeriod"/>
              <a:defRPr sz="3600"/>
            </a:lvl3pPr>
            <a:lvl4pPr marL="457200" indent="-457200" algn="l">
              <a:buFont typeface="+mj-lt"/>
              <a:buAutoNum type="arabicPeriod"/>
              <a:defRPr sz="3600"/>
            </a:lvl4pPr>
            <a:lvl5pPr marL="342900" indent="-342900" algn="l">
              <a:buFont typeface="+mj-lt"/>
              <a:buAutoNum type="arabicPeriod"/>
              <a:defRPr sz="3600"/>
            </a:lvl5pPr>
          </a:lstStyle>
          <a:p>
            <a:pPr lvl="1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9390DA-78AE-B749-9A2F-05B52D36E3ED}" type="datetime4">
              <a:rPr lang="en-US" smtClean="0"/>
              <a:t>May 9, 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536473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69241B9-C7B9-564E-B2F8-50E9F24BDC7B}" type="datetime4">
              <a:rPr lang="en-US" smtClean="0"/>
              <a:t>May 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527212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consecut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</p:spPr>
        <p:txBody>
          <a:bodyPr vert="horz" numCol="2" spcCol="360000"/>
          <a:lstStyle>
            <a:lvl1pPr marL="0" indent="0" algn="just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9E832A8-24E7-434B-84CC-8D21281E0B6F}" type="datetime4">
              <a:rPr lang="en-US" smtClean="0"/>
              <a:t>May 9, 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443895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d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</p:spPr>
        <p:txBody>
          <a:bodyPr vert="horz"/>
          <a:lstStyle>
            <a:lvl1pPr marL="0" indent="0" algn="l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l"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18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B2ECE73-10F2-CF4B-937A-5E2C4C4469B0}" type="datetime4">
              <a:rPr lang="en-US" smtClean="0"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9881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lnSpc>
                <a:spcPct val="1000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EDB40F3-685C-E241-971C-3BEF3D47D577}" type="datetime4">
              <a:rPr lang="en-US" smtClean="0"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59437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roject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6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</p:spPr>
        <p:txBody>
          <a:bodyPr vert="horz" anchor="t" anchorCtr="0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cs typeface="Novecento wide Medium"/>
              </a:defRPr>
            </a:lvl1pPr>
            <a:lvl2pPr algn="ctr">
              <a:defRPr b="1">
                <a:solidFill>
                  <a:srgbClr val="FFFFFF"/>
                </a:solidFill>
              </a:defRPr>
            </a:lvl2pPr>
            <a:lvl3pPr algn="ctr">
              <a:defRPr b="1">
                <a:solidFill>
                  <a:srgbClr val="FFFFFF"/>
                </a:solidFill>
              </a:defRPr>
            </a:lvl3pPr>
            <a:lvl4pPr algn="ctr">
              <a:defRPr b="1">
                <a:solidFill>
                  <a:srgbClr val="FFFFFF"/>
                </a:solidFill>
              </a:defRPr>
            </a:lvl4pPr>
            <a:lvl5pPr algn="ctr">
              <a:defRPr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ln w="57150" cap="flat" cmpd="sng">
            <a:solidFill>
              <a:schemeClr val="bg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pPr lvl="0"/>
            <a:endParaRPr lang="en-US" noProof="0" dirty="0">
              <a:sym typeface="Josefin Slab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87DD5FC-B613-8747-95B6-385A0B3269A4}" type="datetime4">
              <a:rPr lang="en-US" smtClean="0"/>
              <a:t>May 9, 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01070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PaintStrip_Min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43558"/>
            <a:ext cx="8496944" cy="3421912"/>
          </a:xfrm>
          <a:prstGeom prst="rect">
            <a:avLst/>
          </a:prstGeom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3063" y="1752600"/>
            <a:ext cx="5853112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</p:sldLayoutIdLst>
  <p:transition spd="slow">
    <p:fade thruBlk="1"/>
  </p:transition>
  <p:hf hdr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 spc="50">
          <a:solidFill>
            <a:srgbClr val="FFFFFF"/>
          </a:solidFill>
          <a:latin typeface="+mj-lt"/>
          <a:ea typeface="+mj-ea"/>
          <a:cs typeface="+mj-cs"/>
          <a:sym typeface="Novecento wide Book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342900" indent="-3429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marL="742950" indent="-28575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marL="11430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marL="16002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marL="2057400" indent="-228600"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1714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3429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51435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685800" algn="ctr" rtl="0" fontAlgn="base">
        <a:lnSpc>
          <a:spcPct val="90000"/>
        </a:lnSpc>
        <a:spcBef>
          <a:spcPct val="0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allPaintStrip_Mint.pn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3478"/>
            <a:ext cx="4032448" cy="1016624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 noChangeArrowheads="1"/>
          </p:cNvSpPr>
          <p:nvPr>
            <p:ph type="title"/>
          </p:nvPr>
        </p:nvSpPr>
        <p:spPr bwMode="auto"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>
                <a:sym typeface="Novecento wide Book" charset="0"/>
              </a:rPr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r>
              <a:rPr lang="en-US"/>
              <a:t>AQUARELLE POWERPOINT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E3C9B51E-321A-5D45-9C28-59E3B1A2E7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300">
                <a:solidFill>
                  <a:schemeClr val="tx1">
                    <a:tint val="75000"/>
                  </a:schemeClr>
                </a:solidFill>
                <a:latin typeface="Novecento wide Normal"/>
                <a:cs typeface="Novecento wide Normal"/>
              </a:defRPr>
            </a:lvl1pPr>
          </a:lstStyle>
          <a:p>
            <a:fld id="{609944C0-328F-AB4F-8173-E39B4B5E39D6}" type="datetime4">
              <a:rPr lang="en-US" smtClean="0"/>
              <a:t>May 9, 2018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40" r:id="rId15"/>
    <p:sldLayoutId id="2147483841" r:id="rId16"/>
    <p:sldLayoutId id="2147483842" r:id="rId17"/>
    <p:sldLayoutId id="2147483844" r:id="rId18"/>
    <p:sldLayoutId id="2147483839" r:id="rId19"/>
    <p:sldLayoutId id="2147483847" r:id="rId20"/>
    <p:sldLayoutId id="2147483851" r:id="rId21"/>
    <p:sldLayoutId id="2147483846" r:id="rId22"/>
    <p:sldLayoutId id="2147483852" r:id="rId23"/>
    <p:sldLayoutId id="2147483849" r:id="rId24"/>
    <p:sldLayoutId id="2147483845" r:id="rId25"/>
  </p:sldLayoutIdLst>
  <p:transition spd="med">
    <p:fade thruBlk="1"/>
  </p:transition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cap="all" spc="50">
          <a:solidFill>
            <a:srgbClr val="FFFFFF"/>
          </a:solidFill>
          <a:latin typeface="Novecento wide Book"/>
          <a:ea typeface="+mj-ea"/>
          <a:cs typeface="Novecento wide Book"/>
          <a:sym typeface="Novecento wide Book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5pPr>
      <a:lvl6pPr marL="1714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6pPr>
      <a:lvl7pPr marL="3429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7pPr>
      <a:lvl8pPr marL="51435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8pPr>
      <a:lvl9pPr marL="685800" algn="ctr" rtl="0" fontAlgn="base">
        <a:spcBef>
          <a:spcPct val="0"/>
        </a:spcBef>
        <a:spcAft>
          <a:spcPct val="0"/>
        </a:spcAft>
        <a:defRPr sz="3800">
          <a:solidFill>
            <a:srgbClr val="FFFFFF"/>
          </a:solidFill>
          <a:latin typeface="Novecento wide Book" charset="0"/>
          <a:ea typeface="ヒラギノ角ゴ ProN W3" charset="0"/>
          <a:cs typeface="ヒラギノ角ゴ ProN W3" charset="0"/>
          <a:sym typeface="Novecento wide Book" charset="0"/>
        </a:defRPr>
      </a:lvl9pPr>
    </p:titleStyle>
    <p:bodyStyle>
      <a:lvl1pPr marL="295275" indent="-295275" algn="ctr" rtl="0" eaLnBrk="0" fontAlgn="base" hangingPunct="0">
        <a:spcBef>
          <a:spcPts val="1950"/>
        </a:spcBef>
        <a:spcAft>
          <a:spcPct val="0"/>
        </a:spcAft>
        <a:defRPr sz="5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1pPr>
      <a:lvl2pPr marL="300038" indent="-300038" algn="ctr" rtl="0" eaLnBrk="0" fontAlgn="base" hangingPunct="0">
        <a:spcBef>
          <a:spcPts val="1950"/>
        </a:spcBef>
        <a:spcAft>
          <a:spcPct val="0"/>
        </a:spcAft>
        <a:defRPr sz="36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2pPr>
      <a:lvl3pPr marL="300038" indent="-300038" algn="ctr" rtl="0" eaLnBrk="0" fontAlgn="base" hangingPunct="0">
        <a:spcBef>
          <a:spcPts val="1950"/>
        </a:spcBef>
        <a:spcAft>
          <a:spcPct val="0"/>
        </a:spcAft>
        <a:defRPr sz="27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3pPr>
      <a:lvl4pPr marL="300038" indent="-300038" algn="ctr" rtl="0" eaLnBrk="0" fontAlgn="base" hangingPunct="0">
        <a:spcBef>
          <a:spcPts val="1950"/>
        </a:spcBef>
        <a:spcAft>
          <a:spcPct val="0"/>
        </a:spcAft>
        <a:defRPr sz="24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4pPr>
      <a:lvl5pPr marL="300038" indent="-300038" algn="ctr" rtl="0" eaLnBrk="0" fontAlgn="base" hangingPunct="0">
        <a:spcBef>
          <a:spcPts val="1950"/>
        </a:spcBef>
        <a:spcAft>
          <a:spcPct val="0"/>
        </a:spcAft>
        <a:defRPr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5pPr>
      <a:lvl6pPr marL="4714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6pPr>
      <a:lvl7pPr marL="6429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7pPr>
      <a:lvl8pPr marL="81438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8pPr>
      <a:lvl9pPr marL="985838" indent="-300038" algn="ctr" rtl="0" fontAlgn="base">
        <a:spcBef>
          <a:spcPts val="1950"/>
        </a:spcBef>
        <a:spcAft>
          <a:spcPct val="0"/>
        </a:spcAft>
        <a:defRPr sz="1800">
          <a:solidFill>
            <a:srgbClr val="343434"/>
          </a:solidFill>
          <a:latin typeface="+mn-lt"/>
          <a:ea typeface="+mn-ea"/>
          <a:cs typeface="+mn-cs"/>
          <a:sym typeface="Josefin Slab" charset="0"/>
        </a:defRPr>
      </a:lvl9pPr>
    </p:bodyStyle>
    <p:otherStyle>
      <a:defPPr>
        <a:defRPr lang="en-US"/>
      </a:defPPr>
      <a:lvl1pPr marL="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7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5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600" algn="l" defTabSz="17145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ln w="25400">
            <a:solidFill>
              <a:schemeClr val="accent3">
                <a:lumMod val="95000"/>
              </a:schemeClr>
            </a:solidFill>
          </a:ln>
        </p:spPr>
        <p:txBody>
          <a:bodyPr/>
          <a:lstStyle/>
          <a:p>
            <a:pPr eaLnBrk="1" hangingPunct="1">
              <a:defRPr/>
            </a:pPr>
            <a:r>
              <a:rPr lang="en-US" sz="2800" b="1" spc="0" dirty="0">
                <a:latin typeface="American Typewriter" panose="02090604020004020304" pitchFamily="18" charset="0"/>
              </a:rPr>
              <a:t>Machine</a:t>
            </a:r>
            <a:r>
              <a:rPr lang="zh-Hans" altLang="en-US" sz="2800" b="1" spc="0" dirty="0">
                <a:latin typeface="American Typewriter" panose="02090604020004020304" pitchFamily="18" charset="0"/>
              </a:rPr>
              <a:t> </a:t>
            </a:r>
            <a:r>
              <a:rPr lang="en-US" altLang="zh-Hans" sz="2800" b="1" spc="0" dirty="0">
                <a:latin typeface="American Typewriter" panose="02090604020004020304" pitchFamily="18" charset="0"/>
              </a:rPr>
              <a:t>Learning</a:t>
            </a:r>
            <a:r>
              <a:rPr lang="zh-Hans" altLang="en-US" sz="2800" b="1" spc="0" dirty="0">
                <a:latin typeface="American Typewriter" panose="02090604020004020304" pitchFamily="18" charset="0"/>
              </a:rPr>
              <a:t> </a:t>
            </a:r>
            <a:r>
              <a:rPr lang="en-US" altLang="zh-Hans" sz="2800" b="1" spc="0" dirty="0">
                <a:latin typeface="American Typewriter" panose="02090604020004020304" pitchFamily="18" charset="0"/>
              </a:rPr>
              <a:t>Based</a:t>
            </a:r>
            <a:r>
              <a:rPr lang="zh-Hans" altLang="en-US" sz="2800" b="1" spc="0" dirty="0">
                <a:latin typeface="American Typewriter" panose="02090604020004020304" pitchFamily="18" charset="0"/>
              </a:rPr>
              <a:t> </a:t>
            </a:r>
            <a:br>
              <a:rPr lang="en-US" altLang="zh-Hans" sz="2800" b="1" spc="0" dirty="0">
                <a:latin typeface="American Typewriter" panose="02090604020004020304" pitchFamily="18" charset="0"/>
              </a:rPr>
            </a:br>
            <a:r>
              <a:rPr lang="en-US" altLang="zh-Hans" sz="2800" b="1" spc="0" dirty="0">
                <a:latin typeface="American Typewriter" panose="02090604020004020304" pitchFamily="18" charset="0"/>
              </a:rPr>
              <a:t>Long—Short</a:t>
            </a:r>
            <a:r>
              <a:rPr lang="zh-Hans" altLang="en-US" sz="2800" b="1" spc="0" dirty="0">
                <a:latin typeface="American Typewriter" panose="02090604020004020304" pitchFamily="18" charset="0"/>
              </a:rPr>
              <a:t> </a:t>
            </a:r>
            <a:r>
              <a:rPr lang="en-US" altLang="zh-Hans" sz="2800" b="1" spc="0" dirty="0">
                <a:latin typeface="American Typewriter" panose="02090604020004020304" pitchFamily="18" charset="0"/>
              </a:rPr>
              <a:t>Futures</a:t>
            </a:r>
            <a:r>
              <a:rPr lang="zh-Hans" altLang="en-US" sz="2800" b="1" spc="0" dirty="0">
                <a:latin typeface="American Typewriter" panose="02090604020004020304" pitchFamily="18" charset="0"/>
              </a:rPr>
              <a:t> </a:t>
            </a:r>
            <a:r>
              <a:rPr lang="en-US" altLang="zh-Hans" sz="2800" b="1" spc="0" dirty="0">
                <a:latin typeface="American Typewriter" panose="02090604020004020304" pitchFamily="18" charset="0"/>
              </a:rPr>
              <a:t>Strategies</a:t>
            </a:r>
            <a:endParaRPr lang="en-US" sz="2800" b="1" spc="0" dirty="0">
              <a:latin typeface="American Typewriter" panose="02090604020004020304" pitchFamily="18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4819" y="3147814"/>
            <a:ext cx="8229600" cy="1734840"/>
          </a:xfrm>
        </p:spPr>
        <p:txBody>
          <a:bodyPr/>
          <a:lstStyle/>
          <a:p>
            <a:r>
              <a:rPr lang="en-US" sz="1600" b="1" spc="0" dirty="0">
                <a:latin typeface="American Typewriter Semibold" panose="02090604020004020304" pitchFamily="18" charset="0"/>
              </a:rPr>
              <a:t>XU</a:t>
            </a:r>
            <a:r>
              <a:rPr lang="zh-Hans" altLang="en-US" sz="1600" b="1" spc="0" dirty="0">
                <a:latin typeface="American Typewriter Semibold" panose="02090604020004020304" pitchFamily="18" charset="0"/>
              </a:rPr>
              <a:t> </a:t>
            </a:r>
            <a:r>
              <a:rPr lang="en-US" altLang="zh-Hans" sz="1600" b="1" spc="0" dirty="0">
                <a:latin typeface="American Typewriter Semibold" panose="02090604020004020304" pitchFamily="18" charset="0"/>
              </a:rPr>
              <a:t>Min</a:t>
            </a:r>
            <a:r>
              <a:rPr lang="zh-Hans" altLang="en-US" sz="1600" b="1" spc="0" dirty="0">
                <a:latin typeface="American Typewriter Semibold" panose="02090604020004020304" pitchFamily="18" charset="0"/>
              </a:rPr>
              <a:t>  </a:t>
            </a:r>
            <a:r>
              <a:rPr lang="en-US" altLang="zh-Hans" sz="1600" b="1" spc="0" dirty="0">
                <a:latin typeface="American Typewriter Semibold" panose="02090604020004020304" pitchFamily="18" charset="0"/>
              </a:rPr>
              <a:t>20460000</a:t>
            </a:r>
            <a:r>
              <a:rPr lang="zh-Hans" altLang="en-US" sz="1600" b="1" spc="0" dirty="0">
                <a:latin typeface="American Typewriter Semibold" panose="02090604020004020304" pitchFamily="18" charset="0"/>
              </a:rPr>
              <a:t>         </a:t>
            </a:r>
            <a:r>
              <a:rPr lang="en-US" altLang="zh-Hans" sz="1600" b="1" spc="0" dirty="0">
                <a:latin typeface="American Typewriter Semibold" panose="02090604020004020304" pitchFamily="18" charset="0"/>
              </a:rPr>
              <a:t>ZHANG</a:t>
            </a:r>
            <a:r>
              <a:rPr lang="zh-Hans" altLang="en-US" sz="1600" b="1" spc="0" dirty="0">
                <a:latin typeface="American Typewriter Semibold" panose="02090604020004020304" pitchFamily="18" charset="0"/>
              </a:rPr>
              <a:t> </a:t>
            </a:r>
            <a:r>
              <a:rPr lang="en-US" altLang="zh-Hans" sz="1600" b="1" spc="0" dirty="0" err="1">
                <a:latin typeface="American Typewriter Semibold" panose="02090604020004020304" pitchFamily="18" charset="0"/>
              </a:rPr>
              <a:t>LingXiao</a:t>
            </a:r>
            <a:r>
              <a:rPr lang="zh-Hans" altLang="en-US" sz="1600" b="1" spc="0" dirty="0">
                <a:latin typeface="American Typewriter Semibold" panose="02090604020004020304" pitchFamily="18" charset="0"/>
              </a:rPr>
              <a:t>  </a:t>
            </a:r>
            <a:r>
              <a:rPr lang="en-US" altLang="zh-Hans" sz="1600" b="1" spc="0" dirty="0">
                <a:latin typeface="American Typewriter Semibold" panose="02090604020004020304" pitchFamily="18" charset="0"/>
              </a:rPr>
              <a:t>20460000</a:t>
            </a:r>
          </a:p>
          <a:p>
            <a:r>
              <a:rPr lang="en-US" altLang="zh-Hans" sz="1600" b="1" spc="0" dirty="0">
                <a:latin typeface="American Typewriter Semibold" panose="02090604020004020304" pitchFamily="18" charset="0"/>
              </a:rPr>
              <a:t>CHEN</a:t>
            </a:r>
            <a:r>
              <a:rPr lang="zh-Hans" altLang="en-US" sz="1600" b="1" spc="0" dirty="0">
                <a:latin typeface="American Typewriter Semibold" panose="02090604020004020304" pitchFamily="18" charset="0"/>
              </a:rPr>
              <a:t> </a:t>
            </a:r>
            <a:r>
              <a:rPr lang="en-US" altLang="zh-Hans" sz="1600" b="1" spc="0" dirty="0">
                <a:latin typeface="American Typewriter Semibold" panose="02090604020004020304" pitchFamily="18" charset="0"/>
              </a:rPr>
              <a:t>Chong</a:t>
            </a:r>
            <a:r>
              <a:rPr lang="zh-Hans" altLang="en-US" sz="1600" b="1" spc="0" dirty="0">
                <a:latin typeface="American Typewriter Semibold" panose="02090604020004020304" pitchFamily="18" charset="0"/>
              </a:rPr>
              <a:t> </a:t>
            </a:r>
            <a:r>
              <a:rPr lang="en-US" altLang="zh-Hans" sz="1600" b="1" spc="0" dirty="0">
                <a:latin typeface="American Typewriter Semibold" panose="02090604020004020304" pitchFamily="18" charset="0"/>
              </a:rPr>
              <a:t>20460529</a:t>
            </a:r>
            <a:r>
              <a:rPr lang="zh-Hans" altLang="en-US" sz="1600" b="1" spc="0" dirty="0">
                <a:latin typeface="American Typewriter Semibold" panose="02090604020004020304" pitchFamily="18" charset="0"/>
              </a:rPr>
              <a:t>    </a:t>
            </a:r>
            <a:r>
              <a:rPr lang="en-US" altLang="zh-Hans" sz="1600" b="1" spc="0" dirty="0">
                <a:latin typeface="American Typewriter Semibold" panose="02090604020004020304" pitchFamily="18" charset="0"/>
              </a:rPr>
              <a:t>WANG</a:t>
            </a:r>
            <a:r>
              <a:rPr lang="zh-Hans" altLang="en-US" sz="1600" b="1" spc="0" dirty="0">
                <a:latin typeface="American Typewriter Semibold" panose="02090604020004020304" pitchFamily="18" charset="0"/>
              </a:rPr>
              <a:t> </a:t>
            </a:r>
            <a:r>
              <a:rPr lang="en-US" altLang="zh-Hans" sz="1600" b="1" spc="0" dirty="0" err="1">
                <a:latin typeface="American Typewriter Semibold" panose="02090604020004020304" pitchFamily="18" charset="0"/>
              </a:rPr>
              <a:t>YiCheng</a:t>
            </a:r>
            <a:r>
              <a:rPr lang="zh-Hans" altLang="en-US" sz="1600" b="1" spc="0" dirty="0">
                <a:latin typeface="American Typewriter Semibold" panose="02090604020004020304" pitchFamily="18" charset="0"/>
              </a:rPr>
              <a:t>  </a:t>
            </a:r>
            <a:r>
              <a:rPr lang="en-US" altLang="zh-Hans" sz="1600" b="1" spc="0" dirty="0">
                <a:latin typeface="American Typewriter Semibold" panose="02090604020004020304" pitchFamily="18" charset="0"/>
              </a:rPr>
              <a:t>20460000</a:t>
            </a:r>
            <a:endParaRPr lang="en-US" sz="1600" b="1" spc="0" dirty="0">
              <a:latin typeface="American Typewriter Semibold" panose="02090604020004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Case study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DED8B8E-E0AC-E941-8B91-9B0A9FB7FD4E}" type="datetime4">
              <a:rPr lang="en-US" smtClean="0"/>
              <a:t>May 9, 2018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7" name="Picture Placeholder 12" descr="LargePaintSquare_Mint.png">
            <a:extLst>
              <a:ext uri="{FF2B5EF4-FFF2-40B4-BE49-F238E27FC236}">
                <a16:creationId xmlns:a16="http://schemas.microsoft.com/office/drawing/2014/main" id="{6DACEDE3-45EC-2942-8621-85373B171E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3279390" y="1346056"/>
            <a:ext cx="2304256" cy="360040"/>
          </a:xfrm>
          <a:prstGeom prst="rect">
            <a:avLst/>
          </a:prstGeom>
        </p:spPr>
      </p:pic>
      <p:pic>
        <p:nvPicPr>
          <p:cNvPr id="28" name="Picture Placeholder 12" descr="LargePaintSquare_Mint.png">
            <a:extLst>
              <a:ext uri="{FF2B5EF4-FFF2-40B4-BE49-F238E27FC236}">
                <a16:creationId xmlns:a16="http://schemas.microsoft.com/office/drawing/2014/main" id="{94126073-6222-0942-9A2D-2EC84BD26D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2411760" y="2282160"/>
            <a:ext cx="4032448" cy="945282"/>
          </a:xfrm>
          <a:prstGeom prst="rect">
            <a:avLst/>
          </a:prstGeom>
        </p:spPr>
      </p:pic>
      <p:pic>
        <p:nvPicPr>
          <p:cNvPr id="29" name="Picture Placeholder 12" descr="LargePaintSquare_Mint.png">
            <a:extLst>
              <a:ext uri="{FF2B5EF4-FFF2-40B4-BE49-F238E27FC236}">
                <a16:creationId xmlns:a16="http://schemas.microsoft.com/office/drawing/2014/main" id="{E7621C35-B147-8A43-85CC-1D09F17502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2411760" y="3803506"/>
            <a:ext cx="1776514" cy="933522"/>
          </a:xfrm>
          <a:prstGeom prst="rect">
            <a:avLst/>
          </a:prstGeom>
        </p:spPr>
      </p:pic>
      <p:pic>
        <p:nvPicPr>
          <p:cNvPr id="30" name="Picture Placeholder 12" descr="LargePaintSquare_Mint.png">
            <a:extLst>
              <a:ext uri="{FF2B5EF4-FFF2-40B4-BE49-F238E27FC236}">
                <a16:creationId xmlns:a16="http://schemas.microsoft.com/office/drawing/2014/main" id="{D6A5D422-AC22-104C-B641-8FFD174D92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4669843" y="3795886"/>
            <a:ext cx="1774365" cy="933522"/>
          </a:xfrm>
          <a:prstGeom prst="rect">
            <a:avLst/>
          </a:prstGeom>
        </p:spPr>
      </p:pic>
      <p:sp>
        <p:nvSpPr>
          <p:cNvPr id="31" name="Text Placeholder 24">
            <a:extLst>
              <a:ext uri="{FF2B5EF4-FFF2-40B4-BE49-F238E27FC236}">
                <a16:creationId xmlns:a16="http://schemas.microsoft.com/office/drawing/2014/main" id="{0F69A7E1-27A3-524C-B93D-401366F2AECA}"/>
              </a:ext>
            </a:extLst>
          </p:cNvPr>
          <p:cNvSpPr txBox="1">
            <a:spLocks/>
          </p:cNvSpPr>
          <p:nvPr/>
        </p:nvSpPr>
        <p:spPr>
          <a:xfrm>
            <a:off x="3592594" y="1346057"/>
            <a:ext cx="1661936" cy="360040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New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Data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E8AA9CF9-4F28-5847-AD14-8F33DAAAC5AC}"/>
              </a:ext>
            </a:extLst>
          </p:cNvPr>
          <p:cNvCxnSpPr>
            <a:cxnSpLocks/>
            <a:stCxn id="31" idx="2"/>
            <a:endCxn id="28" idx="0"/>
          </p:cNvCxnSpPr>
          <p:nvPr/>
        </p:nvCxnSpPr>
        <p:spPr bwMode="auto">
          <a:xfrm>
            <a:off x="4423562" y="1706097"/>
            <a:ext cx="4422" cy="576063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4F14F4AB-16E1-924F-96FE-073B6178E0AD}"/>
              </a:ext>
            </a:extLst>
          </p:cNvPr>
          <p:cNvCxnSpPr>
            <a:cxnSpLocks/>
            <a:endCxn id="29" idx="0"/>
          </p:cNvCxnSpPr>
          <p:nvPr/>
        </p:nvCxnSpPr>
        <p:spPr bwMode="auto">
          <a:xfrm flipH="1">
            <a:off x="3300017" y="3237208"/>
            <a:ext cx="983952" cy="566298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E01D86D1-9A30-1640-9AB4-9ACFB668EB28}"/>
              </a:ext>
            </a:extLst>
          </p:cNvPr>
          <p:cNvCxnSpPr>
            <a:cxnSpLocks/>
            <a:endCxn id="30" idx="0"/>
          </p:cNvCxnSpPr>
          <p:nvPr/>
        </p:nvCxnSpPr>
        <p:spPr bwMode="auto">
          <a:xfrm>
            <a:off x="4597835" y="3229588"/>
            <a:ext cx="959191" cy="566298"/>
          </a:xfrm>
          <a:prstGeom prst="straightConnector1">
            <a:avLst/>
          </a:prstGeom>
          <a:ln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24">
            <a:extLst>
              <a:ext uri="{FF2B5EF4-FFF2-40B4-BE49-F238E27FC236}">
                <a16:creationId xmlns:a16="http://schemas.microsoft.com/office/drawing/2014/main" id="{752EA92E-A984-1440-909A-C7444F5982BF}"/>
              </a:ext>
            </a:extLst>
          </p:cNvPr>
          <p:cNvSpPr txBox="1">
            <a:spLocks/>
          </p:cNvSpPr>
          <p:nvPr/>
        </p:nvSpPr>
        <p:spPr>
          <a:xfrm>
            <a:off x="2670354" y="3339789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Buy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45" name="Text Placeholder 24">
            <a:extLst>
              <a:ext uri="{FF2B5EF4-FFF2-40B4-BE49-F238E27FC236}">
                <a16:creationId xmlns:a16="http://schemas.microsoft.com/office/drawing/2014/main" id="{6C5CF90B-1BBC-BD4B-9A50-68C93C3323C6}"/>
              </a:ext>
            </a:extLst>
          </p:cNvPr>
          <p:cNvSpPr txBox="1">
            <a:spLocks/>
          </p:cNvSpPr>
          <p:nvPr/>
        </p:nvSpPr>
        <p:spPr>
          <a:xfrm>
            <a:off x="4499992" y="3293388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Sell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8124F935-04D9-884A-AB1C-332704034EAA}"/>
              </a:ext>
            </a:extLst>
          </p:cNvPr>
          <p:cNvSpPr txBox="1">
            <a:spLocks/>
          </p:cNvSpPr>
          <p:nvPr/>
        </p:nvSpPr>
        <p:spPr>
          <a:xfrm>
            <a:off x="2407338" y="2419562"/>
            <a:ext cx="4032447" cy="618780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Output the rise probability of the future</a:t>
            </a:r>
          </a:p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Buy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Largest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AND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Sel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l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Smallest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2F277B21-C3EE-524F-B1E8-2EE371B4C7B5}"/>
              </a:ext>
            </a:extLst>
          </p:cNvPr>
          <p:cNvSpPr txBox="1">
            <a:spLocks/>
          </p:cNvSpPr>
          <p:nvPr/>
        </p:nvSpPr>
        <p:spPr>
          <a:xfrm>
            <a:off x="3600550" y="1776422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Model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0A2D1EFB-AF13-B847-A510-0F2FEAFC2E09}"/>
              </a:ext>
            </a:extLst>
          </p:cNvPr>
          <p:cNvSpPr txBox="1">
            <a:spLocks/>
          </p:cNvSpPr>
          <p:nvPr/>
        </p:nvSpPr>
        <p:spPr>
          <a:xfrm>
            <a:off x="2363439" y="3783158"/>
            <a:ext cx="1824835" cy="961490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Probability&gt;0.5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Calculate the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quantity to buy </a:t>
            </a:r>
          </a:p>
          <a:p>
            <a:pPr>
              <a:lnSpc>
                <a:spcPts val="2160"/>
              </a:lnSpc>
              <a:spcBef>
                <a:spcPct val="0"/>
              </a:spcBef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pPr>
              <a:lnSpc>
                <a:spcPts val="2160"/>
              </a:lnSpc>
              <a:spcBef>
                <a:spcPct val="0"/>
              </a:spcBef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67" name="Text Placeholder 24">
            <a:extLst>
              <a:ext uri="{FF2B5EF4-FFF2-40B4-BE49-F238E27FC236}">
                <a16:creationId xmlns:a16="http://schemas.microsoft.com/office/drawing/2014/main" id="{85761D4B-AB7D-4942-9866-B29F204EFF22}"/>
              </a:ext>
            </a:extLst>
          </p:cNvPr>
          <p:cNvSpPr txBox="1">
            <a:spLocks/>
          </p:cNvSpPr>
          <p:nvPr/>
        </p:nvSpPr>
        <p:spPr>
          <a:xfrm>
            <a:off x="4740021" y="3783707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Probability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&lt;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0.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</a:t>
            </a:r>
          </a:p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If hold this future, sell it out</a:t>
            </a:r>
          </a:p>
          <a:p>
            <a:pPr>
              <a:lnSpc>
                <a:spcPts val="2160"/>
              </a:lnSpc>
              <a:spcBef>
                <a:spcPct val="0"/>
              </a:spcBef>
            </a:pP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177B2B3F-9EB2-EB4E-A10E-284828E24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18" y="4873624"/>
            <a:ext cx="289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99018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8064" y="1779662"/>
            <a:ext cx="3923928" cy="2520280"/>
          </a:xfrm>
        </p:spPr>
        <p:txBody>
          <a:bodyPr/>
          <a:lstStyle/>
          <a:p>
            <a:pPr marL="295275" indent="-295275">
              <a:spcBef>
                <a:spcPct val="0"/>
              </a:spcBef>
              <a:buNone/>
              <a:defRPr/>
            </a:pP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Model: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Logistic Regression </a:t>
            </a: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and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SVM</a:t>
            </a:r>
          </a:p>
          <a:p>
            <a:pPr marL="295275" indent="-295275">
              <a:spcBef>
                <a:spcPct val="0"/>
              </a:spcBef>
              <a:buNone/>
              <a:defRPr/>
            </a:pPr>
            <a:endParaRPr lang="en" altLang="zh-Han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pPr marL="295275" indent="-295275">
              <a:spcBef>
                <a:spcPct val="0"/>
              </a:spcBef>
              <a:buNone/>
              <a:defRPr/>
            </a:pPr>
            <a:r>
              <a:rPr lang="en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Time span: how often the model to do a test</a:t>
            </a:r>
          </a:p>
          <a:p>
            <a:pPr marL="295275" indent="-295275">
              <a:spcBef>
                <a:spcPct val="0"/>
              </a:spcBef>
              <a:buNone/>
              <a:defRPr/>
            </a:pPr>
            <a:endParaRPr lang="en" altLang="zh-Han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pPr marL="295275" indent="-295275">
              <a:spcBef>
                <a:spcPct val="0"/>
              </a:spcBef>
              <a:buNone/>
              <a:defRPr/>
            </a:pPr>
            <a:r>
              <a:rPr lang="en-US" altLang="zh-CN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Cost rate: How many percent of the principal balance will be used in an action.(0.001~0.003)</a:t>
            </a:r>
          </a:p>
          <a:p>
            <a:pPr marL="295275" indent="-295275">
              <a:spcBef>
                <a:spcPct val="0"/>
              </a:spcBef>
              <a:buNone/>
              <a:defRPr/>
            </a:pPr>
            <a:endParaRPr lang="en-US" altLang="zh-CN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  <a:p>
            <a:pPr marL="295275" indent="-295275">
              <a:spcBef>
                <a:spcPct val="0"/>
              </a:spcBef>
              <a:buNone/>
              <a:defRPr/>
            </a:pPr>
            <a:r>
              <a:rPr lang="en-US" altLang="zh-CN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Weight: The raise probability larger, the weight of the future larger. The quantity to buy is in direct proportion to the weight.</a:t>
            </a:r>
          </a:p>
          <a:p>
            <a:pPr marL="0" indent="0" eaLnBrk="1" hangingPunct="1">
              <a:buNone/>
              <a:defRPr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D82B1-94B3-4941-B42F-1C26EBAA42BB}" type="datetime4">
              <a:rPr lang="en-US" smtClean="0"/>
              <a:t>May 9, 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A12150B-A6AA-F040-86A6-E6B3E8D5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876006"/>
            <a:ext cx="2895600" cy="274637"/>
          </a:xfrm>
        </p:spPr>
        <p:txBody>
          <a:bodyPr/>
          <a:lstStyle/>
          <a:p>
            <a:r>
              <a:rPr lang="en-US" altLang="zh-Hans" dirty="0"/>
              <a:t>MSBD5011</a:t>
            </a:r>
            <a:r>
              <a:rPr lang="zh-Hans" altLang="en-US" dirty="0"/>
              <a:t> </a:t>
            </a:r>
            <a:r>
              <a:rPr lang="en-US" altLang="zh-Hans" dirty="0"/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057398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section </a:t>
            </a:r>
            <a:r>
              <a:rPr lang="en-US" altLang="zh-Hans" dirty="0"/>
              <a:t>4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931790"/>
            <a:ext cx="8229600" cy="1734840"/>
          </a:xfrm>
        </p:spPr>
        <p:txBody>
          <a:bodyPr/>
          <a:lstStyle/>
          <a:p>
            <a:r>
              <a:rPr lang="en-US" altLang="zh-Hans" dirty="0"/>
              <a:t>RESULT</a:t>
            </a:r>
            <a:r>
              <a:rPr lang="zh-Hans" altLang="en-US" dirty="0"/>
              <a:t> </a:t>
            </a:r>
            <a:r>
              <a:rPr lang="en-US" altLang="zh-Hans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28566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3F63200-559F-0E43-891A-5E5BBB7B447A}"/>
              </a:ext>
            </a:extLst>
          </p:cNvPr>
          <p:cNvSpPr txBox="1">
            <a:spLocks/>
          </p:cNvSpPr>
          <p:nvPr/>
        </p:nvSpPr>
        <p:spPr bwMode="auto">
          <a:xfrm>
            <a:off x="3139802" y="267494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cap="all" spc="50">
                <a:solidFill>
                  <a:srgbClr val="FFFFFF"/>
                </a:solidFill>
                <a:latin typeface="Novecento wide Book"/>
                <a:ea typeface="+mj-ea"/>
                <a:cs typeface="Novecento wide Book"/>
                <a:sym typeface="Novecento wide Book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9pPr>
          </a:lstStyle>
          <a:p>
            <a:r>
              <a:rPr lang="en-US" sz="2800" kern="0" dirty="0"/>
              <a:t>Logistic Regression</a:t>
            </a:r>
          </a:p>
        </p:txBody>
      </p:sp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BCF188C3-7792-1544-B128-E4E089A59AA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" r="1174"/>
          <a:stretch>
            <a:fillRect/>
          </a:stretch>
        </p:blipFill>
        <p:spPr>
          <a:xfrm>
            <a:off x="611559" y="1135342"/>
            <a:ext cx="1921207" cy="2012472"/>
          </a:xfrm>
          <a:prstGeom prst="rect">
            <a:avLst/>
          </a:prstGeom>
        </p:spPr>
      </p:pic>
      <p:pic>
        <p:nvPicPr>
          <p:cNvPr id="36" name="图片占位符 35">
            <a:extLst>
              <a:ext uri="{FF2B5EF4-FFF2-40B4-BE49-F238E27FC236}">
                <a16:creationId xmlns:a16="http://schemas.microsoft.com/office/drawing/2014/main" id="{5772A0F7-BC30-0547-A919-7782209BE0B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r="4352"/>
          <a:stretch>
            <a:fillRect/>
          </a:stretch>
        </p:blipFill>
        <p:spPr>
          <a:xfrm>
            <a:off x="3442882" y="1135343"/>
            <a:ext cx="1921206" cy="2012471"/>
          </a:xfrm>
          <a:prstGeom prst="rect">
            <a:avLst/>
          </a:prstGeom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B2E7E135-8123-9F48-865D-A777977983A8}"/>
              </a:ext>
            </a:extLst>
          </p:cNvPr>
          <p:cNvPicPr>
            <a:picLocks noGrp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" r="2043"/>
          <a:stretch>
            <a:fillRect/>
          </a:stretch>
        </p:blipFill>
        <p:spPr>
          <a:xfrm>
            <a:off x="6156176" y="1135342"/>
            <a:ext cx="1944216" cy="2012472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02407C6F-6141-9E41-83F9-2BEE887FA7F6}"/>
              </a:ext>
            </a:extLst>
          </p:cNvPr>
          <p:cNvSpPr/>
          <p:nvPr/>
        </p:nvSpPr>
        <p:spPr>
          <a:xfrm>
            <a:off x="317059" y="3275568"/>
            <a:ext cx="28083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/>
              <a:t>Sampling interval: </a:t>
            </a:r>
            <a:r>
              <a:rPr lang="en-US" altLang="zh-CN" sz="1400" b="1" dirty="0"/>
              <a:t>60 minutes</a:t>
            </a:r>
          </a:p>
          <a:p>
            <a:pPr algn="l"/>
            <a:r>
              <a:rPr lang="en-US" altLang="zh-CN" sz="1400" dirty="0"/>
              <a:t>The proportion of the remaining principal for each operation : </a:t>
            </a:r>
            <a:r>
              <a:rPr lang="en-US" altLang="zh-CN" sz="1400" b="1" dirty="0"/>
              <a:t>0.003</a:t>
            </a:r>
          </a:p>
          <a:p>
            <a:pPr algn="l"/>
            <a:r>
              <a:rPr lang="en-US" altLang="zh-CN" sz="1400" dirty="0"/>
              <a:t>The weight assigned to the selected three stocks: [</a:t>
            </a:r>
            <a:r>
              <a:rPr lang="en-US" altLang="zh-CN" sz="1400" b="1" dirty="0"/>
              <a:t>1.2, 1.2, 0.6</a:t>
            </a:r>
            <a:r>
              <a:rPr lang="en-US" altLang="zh-CN" sz="1400" dirty="0"/>
              <a:t>]</a:t>
            </a:r>
          </a:p>
          <a:p>
            <a:pPr algn="l"/>
            <a:r>
              <a:rPr lang="en-US" altLang="zh-CN" sz="1400" dirty="0"/>
              <a:t>Lower limit of transaction: </a:t>
            </a:r>
            <a:r>
              <a:rPr lang="en-US" altLang="zh-CN" sz="1400" b="1" dirty="0"/>
              <a:t>2000000</a:t>
            </a:r>
            <a:endParaRPr lang="zh-CN" altLang="zh-CN" sz="1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74D0BFE-AB35-514B-9605-EE65AB2A1D20}"/>
              </a:ext>
            </a:extLst>
          </p:cNvPr>
          <p:cNvSpPr/>
          <p:nvPr/>
        </p:nvSpPr>
        <p:spPr>
          <a:xfrm>
            <a:off x="3172014" y="3280811"/>
            <a:ext cx="279997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/>
              <a:t>Sampling interval: </a:t>
            </a:r>
            <a:r>
              <a:rPr lang="en-US" altLang="zh-CN" sz="1400" b="1" dirty="0"/>
              <a:t>45 minutes</a:t>
            </a:r>
          </a:p>
          <a:p>
            <a:pPr algn="l"/>
            <a:r>
              <a:rPr lang="en-US" altLang="zh-CN" sz="1400" dirty="0"/>
              <a:t>The proportion of the remaining principal for each operation : </a:t>
            </a:r>
            <a:r>
              <a:rPr lang="en-US" altLang="zh-CN" sz="1400" b="1" dirty="0"/>
              <a:t>0.003</a:t>
            </a:r>
          </a:p>
          <a:p>
            <a:pPr algn="l"/>
            <a:r>
              <a:rPr lang="en-US" altLang="zh-CN" sz="1400" dirty="0"/>
              <a:t>The weight assigned to the selected three stocks: [</a:t>
            </a:r>
            <a:r>
              <a:rPr lang="en-US" altLang="zh-CN" sz="1400" b="1" dirty="0"/>
              <a:t>1.2, 1.2, 0.6</a:t>
            </a:r>
            <a:r>
              <a:rPr lang="en-US" altLang="zh-CN" sz="1400" dirty="0"/>
              <a:t>]</a:t>
            </a:r>
          </a:p>
          <a:p>
            <a:pPr algn="l"/>
            <a:r>
              <a:rPr lang="en-US" altLang="zh-CN" sz="1400" dirty="0"/>
              <a:t>Lower limit of transaction: </a:t>
            </a:r>
            <a:r>
              <a:rPr lang="en-US" altLang="zh-CN" sz="1400" b="1" dirty="0"/>
              <a:t>2000000</a:t>
            </a:r>
            <a:endParaRPr lang="zh-CN" altLang="zh-CN" sz="1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1C45F77-791C-9C46-93E9-AF42A355F9EC}"/>
              </a:ext>
            </a:extLst>
          </p:cNvPr>
          <p:cNvSpPr/>
          <p:nvPr/>
        </p:nvSpPr>
        <p:spPr>
          <a:xfrm>
            <a:off x="5971985" y="3275568"/>
            <a:ext cx="284848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/>
              <a:t>Sampling interval: </a:t>
            </a:r>
            <a:r>
              <a:rPr lang="en-US" altLang="zh-CN" sz="1400" b="1" dirty="0"/>
              <a:t>60 minutes</a:t>
            </a:r>
          </a:p>
          <a:p>
            <a:pPr algn="l"/>
            <a:r>
              <a:rPr lang="en-US" altLang="zh-CN" sz="1400" dirty="0"/>
              <a:t>The proportion of the remaining principal for each operation : </a:t>
            </a:r>
            <a:r>
              <a:rPr lang="en-US" altLang="zh-CN" sz="1400" b="1" dirty="0"/>
              <a:t>0.003</a:t>
            </a:r>
          </a:p>
          <a:p>
            <a:pPr algn="l"/>
            <a:r>
              <a:rPr lang="en-US" altLang="zh-CN" sz="1400" dirty="0"/>
              <a:t>The weight assigned to the selected three stocks: [</a:t>
            </a:r>
            <a:r>
              <a:rPr lang="en-US" altLang="zh-CN" sz="1400" b="1" dirty="0"/>
              <a:t>1.5, 1.2, 0.6</a:t>
            </a:r>
            <a:r>
              <a:rPr lang="en-US" altLang="zh-CN" sz="1400" dirty="0"/>
              <a:t>]</a:t>
            </a:r>
          </a:p>
          <a:p>
            <a:pPr algn="l"/>
            <a:r>
              <a:rPr lang="en-US" altLang="zh-CN" sz="1400" dirty="0"/>
              <a:t>Lower limit of transaction: </a:t>
            </a:r>
            <a:r>
              <a:rPr lang="en-US" altLang="zh-CN" sz="1400" b="1" dirty="0"/>
              <a:t>2000000</a:t>
            </a:r>
            <a:endParaRPr lang="zh-CN" altLang="zh-CN" sz="1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CEEBB4AF-D4E0-9C49-8B1E-1F4866F2E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685" y="4864060"/>
            <a:ext cx="2895600" cy="2794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6BEC95A-8D31-CA45-8AA4-51128105B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56" y="4864060"/>
            <a:ext cx="2133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29753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SVM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291763B-2BE1-EA4A-BBED-EA390F604E6B}" type="datetime4">
              <a:rPr lang="en-US" smtClean="0"/>
              <a:t>May 9, 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43E747-C63F-794A-9200-6F3A99F2B0C4}"/>
              </a:ext>
            </a:extLst>
          </p:cNvPr>
          <p:cNvSpPr/>
          <p:nvPr/>
        </p:nvSpPr>
        <p:spPr>
          <a:xfrm>
            <a:off x="275713" y="3275568"/>
            <a:ext cx="28006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/>
              <a:t>Sampling interval: </a:t>
            </a:r>
            <a:r>
              <a:rPr lang="en-US" altLang="zh-CN" sz="1400" b="1" dirty="0"/>
              <a:t>60 minutes</a:t>
            </a:r>
          </a:p>
          <a:p>
            <a:pPr algn="l"/>
            <a:r>
              <a:rPr lang="en-US" altLang="zh-CN" sz="1400" dirty="0"/>
              <a:t>The proportion of the remaining principal for each operation : </a:t>
            </a:r>
            <a:r>
              <a:rPr lang="en-US" altLang="zh-CN" sz="1400" b="1" dirty="0"/>
              <a:t>0.001</a:t>
            </a:r>
          </a:p>
          <a:p>
            <a:pPr algn="l"/>
            <a:r>
              <a:rPr lang="en-US" altLang="zh-CN" sz="1400" dirty="0"/>
              <a:t>The weight assigned to the selected three stocks: </a:t>
            </a:r>
            <a:r>
              <a:rPr lang="en-US" altLang="zh-CN" sz="1400" b="1" dirty="0"/>
              <a:t>[1.2, 1.2, 0.6]</a:t>
            </a:r>
          </a:p>
          <a:p>
            <a:pPr algn="l"/>
            <a:r>
              <a:rPr lang="en-US" altLang="zh-CN" sz="1400" dirty="0"/>
              <a:t>Lower limit of transaction: </a:t>
            </a:r>
            <a:r>
              <a:rPr lang="en-US" altLang="zh-CN" sz="1400" b="1" dirty="0"/>
              <a:t>4000000</a:t>
            </a:r>
          </a:p>
          <a:p>
            <a:pPr algn="l"/>
            <a:endParaRPr lang="zh-CN" altLang="zh-CN" sz="1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4AF948-F79D-E943-BC05-68DD078C50AE}"/>
              </a:ext>
            </a:extLst>
          </p:cNvPr>
          <p:cNvSpPr/>
          <p:nvPr/>
        </p:nvSpPr>
        <p:spPr>
          <a:xfrm>
            <a:off x="3172014" y="3280811"/>
            <a:ext cx="279997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/>
              <a:t>Sampling interval: </a:t>
            </a:r>
            <a:r>
              <a:rPr lang="en-US" altLang="zh-CN" sz="1400" b="1" dirty="0"/>
              <a:t>45 minutes</a:t>
            </a:r>
          </a:p>
          <a:p>
            <a:pPr algn="l"/>
            <a:r>
              <a:rPr lang="en-US" altLang="zh-CN" sz="1400" dirty="0"/>
              <a:t>The proportion of the remaining principal for each operation : </a:t>
            </a:r>
            <a:r>
              <a:rPr lang="en-US" altLang="zh-CN" sz="1400" b="1" dirty="0"/>
              <a:t>0.001</a:t>
            </a:r>
          </a:p>
          <a:p>
            <a:pPr algn="l"/>
            <a:r>
              <a:rPr lang="en-US" altLang="zh-CN" sz="1400" dirty="0"/>
              <a:t>The weight assigned to the selected three stocks: [</a:t>
            </a:r>
            <a:r>
              <a:rPr lang="en-US" altLang="zh-CN" sz="1400" b="1" dirty="0"/>
              <a:t>1.2, 1.0, 0.6</a:t>
            </a:r>
            <a:r>
              <a:rPr lang="en-US" altLang="zh-CN" sz="1400" dirty="0"/>
              <a:t>]</a:t>
            </a:r>
          </a:p>
          <a:p>
            <a:pPr algn="l"/>
            <a:r>
              <a:rPr lang="en-US" altLang="zh-CN" sz="1400" dirty="0"/>
              <a:t>Lower limit of transaction: </a:t>
            </a:r>
            <a:r>
              <a:rPr lang="en-US" altLang="zh-CN" sz="1400" b="1" dirty="0"/>
              <a:t>4000000</a:t>
            </a:r>
            <a:endParaRPr lang="zh-CN" altLang="zh-CN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1D83CF4-1FDB-394F-82C9-8111E9CC7BCF}"/>
              </a:ext>
            </a:extLst>
          </p:cNvPr>
          <p:cNvSpPr/>
          <p:nvPr/>
        </p:nvSpPr>
        <p:spPr>
          <a:xfrm>
            <a:off x="5971985" y="3275568"/>
            <a:ext cx="284848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1400" dirty="0"/>
              <a:t>Sampling interval: </a:t>
            </a:r>
            <a:r>
              <a:rPr lang="en-US" altLang="zh-CN" sz="1400" b="1" dirty="0"/>
              <a:t>45 minutes</a:t>
            </a:r>
          </a:p>
          <a:p>
            <a:pPr algn="l"/>
            <a:r>
              <a:rPr lang="en-US" altLang="zh-CN" sz="1400" dirty="0"/>
              <a:t>The proportion of the remaining principal for each operation : </a:t>
            </a:r>
            <a:r>
              <a:rPr lang="en-US" altLang="zh-CN" sz="1400" b="1" dirty="0"/>
              <a:t>0.003</a:t>
            </a:r>
          </a:p>
          <a:p>
            <a:pPr algn="l"/>
            <a:r>
              <a:rPr lang="en-US" altLang="zh-CN" sz="1400" dirty="0"/>
              <a:t>The weight assigned to the selected three stocks: [</a:t>
            </a:r>
            <a:r>
              <a:rPr lang="en-US" altLang="zh-CN" sz="1400" b="1" dirty="0"/>
              <a:t>1.2, 1.0, 0.6</a:t>
            </a:r>
            <a:r>
              <a:rPr lang="en-US" altLang="zh-CN" sz="1400" dirty="0"/>
              <a:t>]</a:t>
            </a:r>
          </a:p>
          <a:p>
            <a:pPr algn="l"/>
            <a:r>
              <a:rPr lang="en-US" altLang="zh-CN" sz="1400" dirty="0"/>
              <a:t>Lower limit of transaction: </a:t>
            </a:r>
            <a:r>
              <a:rPr lang="en-US" altLang="zh-CN" sz="1400" b="1" dirty="0"/>
              <a:t>4000000</a:t>
            </a:r>
            <a:endParaRPr lang="zh-CN" altLang="zh-CN" sz="1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9CBAE3A3-F4E6-9E4C-917D-B7249A683C5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73" y="1121468"/>
            <a:ext cx="2061819" cy="2026346"/>
          </a:xfrm>
          <a:prstGeom prst="rect">
            <a:avLst/>
          </a:prstGeom>
        </p:spPr>
      </p:pic>
      <p:pic>
        <p:nvPicPr>
          <p:cNvPr id="17" name="Picture 5">
            <a:extLst>
              <a:ext uri="{FF2B5EF4-FFF2-40B4-BE49-F238E27FC236}">
                <a16:creationId xmlns:a16="http://schemas.microsoft.com/office/drawing/2014/main" id="{8BCE1367-BDEF-AA41-81DD-95BCB25CC4D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3"/>
          <a:stretch/>
        </p:blipFill>
        <p:spPr>
          <a:xfrm>
            <a:off x="3369770" y="1108087"/>
            <a:ext cx="2138334" cy="2039727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9DD5B619-E903-4640-80AB-2DE88247A71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71"/>
          <a:stretch/>
        </p:blipFill>
        <p:spPr>
          <a:xfrm>
            <a:off x="6273103" y="1068905"/>
            <a:ext cx="2187329" cy="2078909"/>
          </a:xfrm>
          <a:prstGeom prst="rect">
            <a:avLst/>
          </a:prstGeom>
        </p:spPr>
      </p:pic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683DDB51-D5BA-2441-92D9-6630552160D7}"/>
              </a:ext>
            </a:extLst>
          </p:cNvPr>
          <p:cNvSpPr txBox="1">
            <a:spLocks/>
          </p:cNvSpPr>
          <p:nvPr/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spc="300">
                <a:solidFill>
                  <a:schemeClr val="tx1">
                    <a:tint val="75000"/>
                  </a:schemeClr>
                </a:solidFill>
                <a:latin typeface="Novecento wide Normal"/>
                <a:ea typeface="ヒラギノ角ゴ ProN W3" charset="0"/>
                <a:cs typeface="Novecento wide Normal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/>
            <a:r>
              <a:rPr lang="en-US" altLang="zh-Hans"/>
              <a:t>MSBD5011</a:t>
            </a:r>
            <a:r>
              <a:rPr lang="zh-Hans" altLang="en-US"/>
              <a:t> </a:t>
            </a:r>
            <a:r>
              <a:rPr lang="en-US" altLang="zh-Hans"/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050985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section </a:t>
            </a:r>
            <a:r>
              <a:rPr lang="en-US" altLang="zh-Hans" dirty="0"/>
              <a:t>1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931790"/>
            <a:ext cx="8229600" cy="1734840"/>
          </a:xfrm>
        </p:spPr>
        <p:txBody>
          <a:bodyPr/>
          <a:lstStyle/>
          <a:p>
            <a:r>
              <a:rPr lang="en-US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68672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PROJECT</a:t>
            </a:r>
            <a:r>
              <a:rPr lang="zh-Hans" altLang="en-US" sz="2400" dirty="0"/>
              <a:t> </a:t>
            </a:r>
            <a:r>
              <a:rPr lang="en-US" altLang="zh-Hans" sz="2400" dirty="0"/>
              <a:t>INTRODUCTION</a:t>
            </a:r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9021B-03AA-7C48-9857-B92C6264B29A}" type="datetime4">
              <a:rPr lang="en-US" smtClean="0"/>
              <a:t>May 9,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Hans" dirty="0"/>
              <a:t>MSBD5011</a:t>
            </a:r>
            <a:r>
              <a:rPr lang="zh-Hans" altLang="en-US" dirty="0"/>
              <a:t> </a:t>
            </a:r>
            <a:r>
              <a:rPr lang="en-US" altLang="zh-Hans" dirty="0"/>
              <a:t>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1DAFB4-8CC0-EC45-9CBE-9634E35B32B8}"/>
              </a:ext>
            </a:extLst>
          </p:cNvPr>
          <p:cNvSpPr txBox="1"/>
          <p:nvPr/>
        </p:nvSpPr>
        <p:spPr>
          <a:xfrm>
            <a:off x="395536" y="3795886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The main content of our project is a machine learning-based futures long-short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arbitrage strategy.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The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goal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we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hope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to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achieve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is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that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the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cumulative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return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in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months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reach</a:t>
            </a:r>
            <a:r>
              <a:rPr lang="zh-Hans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10%.</a:t>
            </a:r>
            <a:endParaRPr lang="en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E97B20C-30C0-9247-A989-9729FBC966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5144" y="1259190"/>
            <a:ext cx="6553200" cy="239268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946121870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LIMITATIONS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1560" y="1784425"/>
            <a:ext cx="2304256" cy="1296144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Rebar</a:t>
            </a:r>
            <a:r>
              <a:rPr lang="zh-Hans" alt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 </a:t>
            </a:r>
            <a:r>
              <a:rPr lang="en-US" altLang="zh-Han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and</a:t>
            </a:r>
            <a:r>
              <a:rPr lang="zh-Hans" alt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 </a:t>
            </a:r>
            <a:r>
              <a:rPr lang="en-US" altLang="zh-Han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Coke</a:t>
            </a:r>
          </a:p>
          <a:p>
            <a:pPr>
              <a:spcBef>
                <a:spcPct val="0"/>
              </a:spcBef>
            </a:pPr>
            <a:r>
              <a:rPr 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Plastic</a:t>
            </a:r>
            <a:r>
              <a:rPr lang="zh-Hans" alt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 </a:t>
            </a:r>
            <a:r>
              <a:rPr lang="en-US" altLang="zh-Han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and</a:t>
            </a:r>
            <a:r>
              <a:rPr lang="zh-Hans" alt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 </a:t>
            </a:r>
            <a:r>
              <a:rPr lang="en-US" altLang="zh-Han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Rubber</a:t>
            </a:r>
          </a:p>
          <a:p>
            <a:pPr>
              <a:spcBef>
                <a:spcPct val="0"/>
              </a:spcBef>
            </a:pPr>
            <a:r>
              <a:rPr lang="en-US" altLang="zh-Han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Soybean-oil</a:t>
            </a:r>
            <a:r>
              <a:rPr lang="zh-Hans" altLang="en-U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，</a:t>
            </a:r>
            <a:r>
              <a:rPr lang="en-US" altLang="zh-Hans" sz="16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Vegetable -oil and Palm-oil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575556" y="3507854"/>
            <a:ext cx="2376264" cy="936104"/>
          </a:xfrm>
        </p:spPr>
        <p:txBody>
          <a:bodyPr/>
          <a:lstStyle/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6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Limited to certain types of futures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D1A2369-5842-4746-B67A-3D5C552C239C}" type="datetime4">
              <a:rPr lang="en-US" smtClean="0"/>
              <a:t>May 9, 2018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9DC4B5A-F0E1-8249-852A-A9B59B64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876006"/>
            <a:ext cx="2895600" cy="279400"/>
          </a:xfrm>
          <a:prstGeom prst="rect">
            <a:avLst/>
          </a:prstGeom>
        </p:spPr>
      </p:pic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5EE4C11-844F-BF4D-BFED-41530C7D250E}"/>
              </a:ext>
            </a:extLst>
          </p:cNvPr>
          <p:cNvSpPr txBox="1">
            <a:spLocks/>
          </p:cNvSpPr>
          <p:nvPr/>
        </p:nvSpPr>
        <p:spPr>
          <a:xfrm>
            <a:off x="3491880" y="3507854"/>
            <a:ext cx="2412268" cy="936104"/>
          </a:xfrm>
          <a:prstGeom prst="rect">
            <a:avLst/>
          </a:prstGeom>
        </p:spPr>
        <p:txBody>
          <a:bodyPr vert="horz" anchor="ctr"/>
          <a:lstStyle>
            <a:lvl1pPr marL="0" indent="0" algn="ctr" rtl="0" eaLnBrk="0" fontAlgn="base" hangingPunct="0">
              <a:spcBef>
                <a:spcPts val="1950"/>
              </a:spcBef>
              <a:spcAft>
                <a:spcPct val="0"/>
              </a:spcAft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ea typeface="+mn-ea"/>
                <a:cs typeface="Novecento wide Medium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Relies heavily on people’s subject experience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6BFE439-4259-FB43-8709-7ACA51AC6A07}"/>
              </a:ext>
            </a:extLst>
          </p:cNvPr>
          <p:cNvSpPr txBox="1">
            <a:spLocks/>
          </p:cNvSpPr>
          <p:nvPr/>
        </p:nvSpPr>
        <p:spPr>
          <a:xfrm>
            <a:off x="6120172" y="3507854"/>
            <a:ext cx="2376264" cy="936104"/>
          </a:xfrm>
          <a:prstGeom prst="rect">
            <a:avLst/>
          </a:prstGeom>
        </p:spPr>
        <p:txBody>
          <a:bodyPr vert="horz" anchor="ctr"/>
          <a:lstStyle>
            <a:lvl1pPr marL="0" indent="0" algn="ctr" rtl="0" eaLnBrk="0" fontAlgn="base" hangingPunct="0">
              <a:spcBef>
                <a:spcPts val="1950"/>
              </a:spcBef>
              <a:spcAft>
                <a:spcPct val="0"/>
              </a:spcAft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Novecento wide Medium"/>
                <a:ea typeface="+mn-ea"/>
                <a:cs typeface="Novecento wide Medium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The model is difficult to modify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8D14B37-A20F-104D-84CD-87B06920D5AA}"/>
              </a:ext>
            </a:extLst>
          </p:cNvPr>
          <p:cNvSpPr txBox="1">
            <a:spLocks/>
          </p:cNvSpPr>
          <p:nvPr/>
        </p:nvSpPr>
        <p:spPr>
          <a:xfrm>
            <a:off x="3445563" y="1897830"/>
            <a:ext cx="2304256" cy="1296144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 rtl="0" eaLnBrk="0" fontAlgn="base" hangingPunct="0">
              <a:lnSpc>
                <a:spcPts val="2160"/>
              </a:lnSpc>
              <a:spcBef>
                <a:spcPts val="1950"/>
              </a:spcBef>
              <a:spcAft>
                <a:spcPct val="0"/>
              </a:spcAft>
              <a:defRPr lang="en-US" sz="1800" b="1" dirty="0" smtClean="0">
                <a:solidFill>
                  <a:schemeClr val="bg1"/>
                </a:solidFill>
                <a:latin typeface="Novecento wide Normal"/>
                <a:ea typeface="+mn-ea"/>
                <a:cs typeface="Novecento wide Normal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Conditions for opening and close positions</a:t>
            </a:r>
          </a:p>
          <a:p>
            <a:pPr>
              <a:spcBef>
                <a:spcPct val="0"/>
              </a:spcBef>
            </a:pPr>
            <a:r>
              <a:rPr lang="en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AND</a:t>
            </a:r>
          </a:p>
          <a:p>
            <a:pPr>
              <a:spcBef>
                <a:spcPct val="0"/>
              </a:spcBef>
            </a:pPr>
            <a:r>
              <a:rPr lang="en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Weights of funds on different types</a:t>
            </a:r>
          </a:p>
          <a:p>
            <a:pPr>
              <a:spcBef>
                <a:spcPct val="0"/>
              </a:spcBef>
            </a:pPr>
            <a:endParaRPr lang="en" altLang="zh-Hans" sz="16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  <a:sym typeface="Josefin Slab Bold" charset="0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6AF08F55-AF52-3D43-B55A-C85B71E0DEBE}"/>
              </a:ext>
            </a:extLst>
          </p:cNvPr>
          <p:cNvSpPr txBox="1">
            <a:spLocks/>
          </p:cNvSpPr>
          <p:nvPr/>
        </p:nvSpPr>
        <p:spPr>
          <a:xfrm>
            <a:off x="6156176" y="1781213"/>
            <a:ext cx="2304256" cy="1296144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 rtl="0" eaLnBrk="0" fontAlgn="base" hangingPunct="0">
              <a:lnSpc>
                <a:spcPts val="2160"/>
              </a:lnSpc>
              <a:spcBef>
                <a:spcPts val="1950"/>
              </a:spcBef>
              <a:spcAft>
                <a:spcPct val="0"/>
              </a:spcAft>
              <a:defRPr lang="en-US" sz="1800" b="1" dirty="0" smtClean="0">
                <a:solidFill>
                  <a:schemeClr val="bg1"/>
                </a:solidFill>
                <a:latin typeface="Novecento wide Normal"/>
                <a:ea typeface="+mn-ea"/>
                <a:cs typeface="Novecento wide Normal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b="1">
                <a:solidFill>
                  <a:srgbClr val="FFFFFF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" altLang="zh-Han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sym typeface="Josefin Slab Bold" charset="0"/>
              </a:rPr>
              <a:t>Usually valid for a short period of time</a:t>
            </a:r>
          </a:p>
        </p:txBody>
      </p:sp>
    </p:spTree>
    <p:extLst>
      <p:ext uri="{BB962C8B-B14F-4D97-AF65-F5344CB8AC3E}">
        <p14:creationId xmlns:p14="http://schemas.microsoft.com/office/powerpoint/2010/main" val="499112895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DATA</a:t>
            </a:r>
            <a:r>
              <a:rPr lang="zh-Hans" altLang="en-US" sz="2400" dirty="0"/>
              <a:t> </a:t>
            </a:r>
            <a:r>
              <a:rPr lang="en-US" altLang="zh-Hans" sz="2400" dirty="0"/>
              <a:t>INTRODUCTION</a:t>
            </a:r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9A2CC26-4FD0-E646-8D7E-4CFBF13E6BB4}" type="datetime4">
              <a:rPr lang="en-US" smtClean="0"/>
              <a:t>May 9, 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46F7C32-C88C-FB43-8DEC-B446D5526E67}"/>
              </a:ext>
            </a:extLst>
          </p:cNvPr>
          <p:cNvSpPr txBox="1">
            <a:spLocks/>
          </p:cNvSpPr>
          <p:nvPr/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spc="300">
                <a:solidFill>
                  <a:schemeClr val="tx1">
                    <a:tint val="75000"/>
                  </a:schemeClr>
                </a:solidFill>
                <a:latin typeface="Novecento wide Normal"/>
                <a:ea typeface="ヒラギノ角ゴ ProN W3" charset="0"/>
                <a:cs typeface="Novecento wide Normal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/>
            <a:r>
              <a:rPr lang="en-US" altLang="zh-Hans" dirty="0"/>
              <a:t>MSBD5011</a:t>
            </a:r>
            <a:r>
              <a:rPr lang="zh-Hans" altLang="en-US" dirty="0"/>
              <a:t> </a:t>
            </a:r>
            <a:r>
              <a:rPr lang="en-US" altLang="zh-Hans" dirty="0"/>
              <a:t>PRESENTATION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5BEACCB-5288-2242-960C-56CB9B4B63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2843808" y="1308324"/>
            <a:ext cx="3468382" cy="233264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pic>
        <p:nvPicPr>
          <p:cNvPr id="11" name="Picture 19" descr="OpenArrowCarrot_Mint.png">
            <a:extLst>
              <a:ext uri="{FF2B5EF4-FFF2-40B4-BE49-F238E27FC236}">
                <a16:creationId xmlns:a16="http://schemas.microsoft.com/office/drawing/2014/main" id="{A49400CB-7720-4046-946F-454501795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165883"/>
            <a:ext cx="302455" cy="477875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2BF2969-6CDD-AB42-A308-CD5509CFE3C5}"/>
              </a:ext>
            </a:extLst>
          </p:cNvPr>
          <p:cNvSpPr txBox="1">
            <a:spLocks/>
          </p:cNvSpPr>
          <p:nvPr/>
        </p:nvSpPr>
        <p:spPr>
          <a:xfrm>
            <a:off x="6602647" y="2214977"/>
            <a:ext cx="1425737" cy="37968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3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Index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Futures</a:t>
            </a:r>
            <a:endParaRPr lang="en-US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13" name="Picture 19" descr="OpenArrowCarrot_Mint.png">
            <a:extLst>
              <a:ext uri="{FF2B5EF4-FFF2-40B4-BE49-F238E27FC236}">
                <a16:creationId xmlns:a16="http://schemas.microsoft.com/office/drawing/2014/main" id="{9F5E50C5-E316-D44F-889B-3479CBC91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95736" y="1469255"/>
            <a:ext cx="600638" cy="217170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8D86AD8-E1EF-AF41-BC72-D406E32B12A3}"/>
              </a:ext>
            </a:extLst>
          </p:cNvPr>
          <p:cNvSpPr txBox="1">
            <a:spLocks/>
          </p:cNvSpPr>
          <p:nvPr/>
        </p:nvSpPr>
        <p:spPr>
          <a:xfrm>
            <a:off x="819666" y="2092511"/>
            <a:ext cx="1376070" cy="624618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 algn="l">
              <a:lnSpc>
                <a:spcPts val="2160"/>
              </a:lnSpc>
              <a:spcBef>
                <a:spcPct val="0"/>
              </a:spcBef>
            </a:pPr>
            <a:r>
              <a:rPr lang="en-US" altLang="zh-Han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10</a:t>
            </a:r>
            <a:r>
              <a:rPr lang="zh-Hans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Commedity</a:t>
            </a:r>
            <a:r>
              <a:rPr lang="zh-Hans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F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utures</a:t>
            </a:r>
          </a:p>
          <a:p>
            <a:pPr>
              <a:lnSpc>
                <a:spcPts val="2160"/>
              </a:lnSpc>
              <a:spcBef>
                <a:spcPct val="0"/>
              </a:spcBef>
            </a:pPr>
            <a:endParaRPr lang="en-US" sz="1600" b="1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15" name="Picture 15" descr="4Lines_Mint.png">
            <a:extLst>
              <a:ext uri="{FF2B5EF4-FFF2-40B4-BE49-F238E27FC236}">
                <a16:creationId xmlns:a16="http://schemas.microsoft.com/office/drawing/2014/main" id="{C4F8B53C-17D1-2748-915E-4C9A33D9A7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05" b="27040"/>
          <a:stretch/>
        </p:blipFill>
        <p:spPr>
          <a:xfrm flipV="1">
            <a:off x="1043608" y="4498522"/>
            <a:ext cx="7128792" cy="383976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8FCB7FEC-3B26-1B45-8676-58C0CD6DF62B}"/>
              </a:ext>
            </a:extLst>
          </p:cNvPr>
          <p:cNvSpPr txBox="1">
            <a:spLocks/>
          </p:cNvSpPr>
          <p:nvPr/>
        </p:nvSpPr>
        <p:spPr>
          <a:xfrm>
            <a:off x="467544" y="4292279"/>
            <a:ext cx="1475605" cy="37968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15th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 </a:t>
            </a:r>
            <a:r>
              <a:rPr lang="en-US" altLang="zh-Han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July</a:t>
            </a:r>
            <a:r>
              <a:rPr lang="zh-Hans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2017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endParaRPr lang="en-US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75F735-2876-3C43-99DE-A804528F21E6}"/>
              </a:ext>
            </a:extLst>
          </p:cNvPr>
          <p:cNvSpPr txBox="1">
            <a:spLocks/>
          </p:cNvSpPr>
          <p:nvPr/>
        </p:nvSpPr>
        <p:spPr>
          <a:xfrm>
            <a:off x="6907131" y="4299942"/>
            <a:ext cx="1779669" cy="37968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15th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Dec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zh-Hans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2017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endParaRPr lang="en-US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2B460BF-D436-2F4F-A31D-FEA4667DEE9A}"/>
              </a:ext>
            </a:extLst>
          </p:cNvPr>
          <p:cNvSpPr txBox="1">
            <a:spLocks/>
          </p:cNvSpPr>
          <p:nvPr/>
        </p:nvSpPr>
        <p:spPr>
          <a:xfrm>
            <a:off x="3794335" y="4299942"/>
            <a:ext cx="1425737" cy="37968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15th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Sep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zh-Hans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2017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endParaRPr lang="en-US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pic>
        <p:nvPicPr>
          <p:cNvPr id="19" name="Picture 5" descr="ArchedArrow1_Mint.png">
            <a:extLst>
              <a:ext uri="{FF2B5EF4-FFF2-40B4-BE49-F238E27FC236}">
                <a16:creationId xmlns:a16="http://schemas.microsoft.com/office/drawing/2014/main" id="{2F4A9A88-1447-CE41-85BD-08B46307B3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2673">
            <a:off x="1615139" y="3715228"/>
            <a:ext cx="2725910" cy="979138"/>
          </a:xfrm>
          <a:prstGeom prst="rect">
            <a:avLst/>
          </a:prstGeom>
        </p:spPr>
      </p:pic>
      <p:pic>
        <p:nvPicPr>
          <p:cNvPr id="20" name="Picture 5" descr="ArchedArrow1_Mint.png">
            <a:extLst>
              <a:ext uri="{FF2B5EF4-FFF2-40B4-BE49-F238E27FC236}">
                <a16:creationId xmlns:a16="http://schemas.microsoft.com/office/drawing/2014/main" id="{4438B45E-0D82-EA46-A897-3B9C749AD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2673">
            <a:off x="5022455" y="3771686"/>
            <a:ext cx="2725910" cy="979138"/>
          </a:xfrm>
          <a:prstGeom prst="rect">
            <a:avLst/>
          </a:prstGeom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623BB3AF-FE8F-D949-B550-7145C1E88CE7}"/>
              </a:ext>
            </a:extLst>
          </p:cNvPr>
          <p:cNvSpPr txBox="1">
            <a:spLocks/>
          </p:cNvSpPr>
          <p:nvPr/>
        </p:nvSpPr>
        <p:spPr>
          <a:xfrm>
            <a:off x="2107276" y="4040534"/>
            <a:ext cx="1475605" cy="37968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TRAINING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endParaRPr lang="en-US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D777EB7-A4F6-9A46-B5EF-41CE2876798E}"/>
              </a:ext>
            </a:extLst>
          </p:cNvPr>
          <p:cNvSpPr txBox="1">
            <a:spLocks/>
          </p:cNvSpPr>
          <p:nvPr/>
        </p:nvSpPr>
        <p:spPr>
          <a:xfrm>
            <a:off x="5538522" y="4071412"/>
            <a:ext cx="1475605" cy="379686"/>
          </a:xfrm>
          <a:prstGeom prst="rect">
            <a:avLst/>
          </a:prstGeom>
        </p:spPr>
        <p:txBody>
          <a:bodyPr/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TEST</a:t>
            </a:r>
            <a:r>
              <a:rPr lang="zh-Hans" altLang="en-US" sz="14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endParaRPr lang="en-US" sz="1400" b="1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918414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section </a:t>
            </a:r>
            <a:r>
              <a:rPr lang="en-US" altLang="zh-Hans" dirty="0"/>
              <a:t>2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931790"/>
            <a:ext cx="8229600" cy="1734840"/>
          </a:xfrm>
        </p:spPr>
        <p:txBody>
          <a:bodyPr/>
          <a:lstStyle/>
          <a:p>
            <a:r>
              <a:rPr lang="en-US" dirty="0"/>
              <a:t>TRAINING</a:t>
            </a:r>
            <a:r>
              <a:rPr lang="zh-Hans" altLang="en-US" dirty="0"/>
              <a:t> </a:t>
            </a:r>
            <a:r>
              <a:rPr lang="en-US" altLang="zh-Hans" dirty="0"/>
              <a:t>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14345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2015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1"/>
          </p:nvPr>
        </p:nvSpPr>
        <p:spPr>
          <a:xfrm>
            <a:off x="2353508" y="1275606"/>
            <a:ext cx="1661936" cy="216024"/>
          </a:xfrm>
        </p:spPr>
        <p:txBody>
          <a:bodyPr>
            <a:noAutofit/>
          </a:bodyPr>
          <a:lstStyle/>
          <a:p>
            <a:pPr marL="295275" indent="-295275">
              <a:lnSpc>
                <a:spcPts val="2160"/>
              </a:lnSpc>
              <a:spcBef>
                <a:spcPct val="0"/>
              </a:spcBef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MACD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，</a:t>
            </a: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RSI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，</a:t>
            </a: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KD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  <a:cs typeface="+mn-cs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TRAINING</a:t>
            </a:r>
            <a:r>
              <a:rPr lang="zh-Hans" altLang="en-US" sz="2800" dirty="0"/>
              <a:t> </a:t>
            </a:r>
            <a:r>
              <a:rPr lang="en-US" altLang="zh-Hans" sz="2800" dirty="0"/>
              <a:t>STAGE</a:t>
            </a:r>
            <a:endParaRPr lang="en-US" sz="28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1148641" y="2371994"/>
            <a:ext cx="1080120" cy="60007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Josefin Slab"/>
              </a:rPr>
              <a:t>Data</a:t>
            </a:r>
            <a:r>
              <a:rPr lang="zh-Hans" altLang="en-US" dirty="0">
                <a:solidFill>
                  <a:schemeClr val="bg2">
                    <a:lumMod val="75000"/>
                  </a:schemeClr>
                </a:solidFill>
                <a:latin typeface="Josefin Slab"/>
              </a:rPr>
              <a:t> </a:t>
            </a:r>
            <a:r>
              <a:rPr lang="en-US" altLang="zh-Hans" dirty="0" err="1">
                <a:solidFill>
                  <a:schemeClr val="bg2">
                    <a:lumMod val="75000"/>
                  </a:schemeClr>
                </a:solidFill>
                <a:latin typeface="Josefin Slab"/>
              </a:rPr>
              <a:t>Preproccessing</a:t>
            </a:r>
            <a:endParaRPr lang="en-US" dirty="0">
              <a:solidFill>
                <a:schemeClr val="bg2">
                  <a:lumMod val="75000"/>
                </a:schemeClr>
              </a:solidFill>
              <a:latin typeface="Josefin Slab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pPr marL="295275" indent="-295275">
              <a:lnSpc>
                <a:spcPts val="2160"/>
              </a:lnSpc>
              <a:spcBef>
                <a:spcPct val="0"/>
              </a:spcBef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Rules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60"/>
          </p:nvPr>
        </p:nvSpPr>
        <p:spPr/>
        <p:txBody>
          <a:bodyPr/>
          <a:lstStyle/>
          <a:p>
            <a:r>
              <a:rPr lang="en-US" dirty="0"/>
              <a:t>Average</a:t>
            </a:r>
            <a:r>
              <a:rPr lang="zh-Hans" altLang="en-US" dirty="0"/>
              <a:t> </a:t>
            </a:r>
            <a:r>
              <a:rPr lang="en-US" altLang="zh-Hans" dirty="0"/>
              <a:t>price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Close</a:t>
            </a:r>
            <a:r>
              <a:rPr lang="zh-Hans" altLang="en-US" dirty="0"/>
              <a:t> </a:t>
            </a:r>
            <a:r>
              <a:rPr lang="en-US" altLang="zh-Hans" dirty="0"/>
              <a:t>price</a:t>
            </a:r>
            <a:r>
              <a:rPr lang="zh-Hans" altLang="en-US" dirty="0"/>
              <a:t> </a:t>
            </a:r>
            <a:r>
              <a:rPr lang="en-US" altLang="zh-Hans" dirty="0"/>
              <a:t>are</a:t>
            </a:r>
            <a:r>
              <a:rPr lang="zh-Hans" altLang="en-US" dirty="0"/>
              <a:t> </a:t>
            </a:r>
            <a:r>
              <a:rPr lang="en-US" altLang="zh-Hans" dirty="0"/>
              <a:t>both</a:t>
            </a:r>
            <a:r>
              <a:rPr lang="zh-Hans" altLang="en-US" dirty="0"/>
              <a:t> </a:t>
            </a:r>
            <a:r>
              <a:rPr lang="en-US" altLang="zh-Hans" dirty="0"/>
              <a:t>up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pPr marL="295275" indent="-295275">
              <a:lnSpc>
                <a:spcPts val="2160"/>
              </a:lnSpc>
              <a:spcBef>
                <a:spcPct val="0"/>
              </a:spcBef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Training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 </a:t>
            </a: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Data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  <a:cs typeface="+mn-cs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pPr marL="295275" indent="-295275">
              <a:lnSpc>
                <a:spcPts val="2160"/>
              </a:lnSpc>
              <a:spcBef>
                <a:spcPct val="0"/>
              </a:spcBef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Binary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 </a:t>
            </a: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Indicator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  <a:cs typeface="+mn-cs"/>
            </a:endParaRP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64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altLang="zh-Hans" sz="1200" dirty="0"/>
              <a:t>1</a:t>
            </a:r>
            <a:r>
              <a:rPr lang="zh-Hans" altLang="en-US" sz="1200" dirty="0"/>
              <a:t>：</a:t>
            </a:r>
            <a:r>
              <a:rPr lang="en-US" altLang="zh-Hans" sz="1200" dirty="0"/>
              <a:t>Buy</a:t>
            </a:r>
            <a:endParaRPr lang="en-US" sz="1200" dirty="0"/>
          </a:p>
          <a:p>
            <a:pPr>
              <a:spcBef>
                <a:spcPts val="0"/>
              </a:spcBef>
            </a:pPr>
            <a:r>
              <a:rPr lang="en-US" altLang="zh-Hans" sz="1200" dirty="0"/>
              <a:t>0</a:t>
            </a:r>
            <a:r>
              <a:rPr lang="zh-Hans" altLang="en-US" sz="1200" dirty="0"/>
              <a:t>：</a:t>
            </a:r>
            <a:r>
              <a:rPr lang="en-US" altLang="zh-Hans" sz="1200" dirty="0"/>
              <a:t>Not</a:t>
            </a:r>
            <a:r>
              <a:rPr lang="zh-Hans" altLang="en-US" sz="1200" dirty="0"/>
              <a:t> </a:t>
            </a:r>
            <a:r>
              <a:rPr lang="en-US" altLang="zh-Hans" sz="1200" dirty="0"/>
              <a:t>Buy</a:t>
            </a:r>
            <a:endParaRPr lang="en-US" sz="1200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65"/>
          </p:nvPr>
        </p:nvSpPr>
        <p:spPr/>
        <p:txBody>
          <a:bodyPr>
            <a:normAutofit/>
          </a:bodyPr>
          <a:lstStyle/>
          <a:p>
            <a:pPr marL="295275" indent="-295275">
              <a:lnSpc>
                <a:spcPts val="2160"/>
              </a:lnSpc>
              <a:spcBef>
                <a:spcPct val="0"/>
              </a:spcBef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Average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 </a:t>
            </a: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  <a:cs typeface="+mn-cs"/>
              </a:rPr>
              <a:t>Price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  <a:cs typeface="+mn-cs"/>
            </a:endParaRPr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67"/>
          </p:nvPr>
        </p:nvSpPr>
        <p:spPr/>
        <p:txBody>
          <a:bodyPr/>
          <a:lstStyle/>
          <a:p>
            <a:fld id="{D64EE114-8A42-5548-B608-EDD2C4883715}" type="datetime4">
              <a:rPr lang="en-US" smtClean="0"/>
              <a:t>May 9, 2018</a:t>
            </a:fld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69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75225B8-6C72-6947-8B55-226CE498D8C2}"/>
              </a:ext>
            </a:extLst>
          </p:cNvPr>
          <p:cNvSpPr txBox="1">
            <a:spLocks/>
          </p:cNvSpPr>
          <p:nvPr/>
        </p:nvSpPr>
        <p:spPr>
          <a:xfrm>
            <a:off x="2765041" y="2355726"/>
            <a:ext cx="757161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 rtl="0" eaLnBrk="0" fontAlgn="base" hangingPunct="0">
              <a:spcBef>
                <a:spcPts val="1950"/>
              </a:spcBef>
              <a:spcAft>
                <a:spcPct val="0"/>
              </a:spcAft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ea typeface="+mn-ea"/>
                <a:cs typeface="Novecento wide Normal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r>
              <a:rPr lang="en-US" kern="0" dirty="0">
                <a:solidFill>
                  <a:srgbClr val="595959"/>
                </a:solidFill>
                <a:latin typeface="Josefin Slab"/>
              </a:rPr>
              <a:t>Build</a:t>
            </a:r>
            <a:r>
              <a:rPr lang="zh-Hans" altLang="en-US" kern="0" dirty="0">
                <a:solidFill>
                  <a:srgbClr val="595959"/>
                </a:solidFill>
                <a:latin typeface="Josefin Slab"/>
              </a:rPr>
              <a:t> </a:t>
            </a:r>
            <a:r>
              <a:rPr lang="en-US" kern="0" dirty="0">
                <a:solidFill>
                  <a:srgbClr val="595959"/>
                </a:solidFill>
                <a:latin typeface="Josefin Slab"/>
              </a:rPr>
              <a:t>Indicators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0EEDC35-7980-E145-8383-027DEFA110CF}"/>
              </a:ext>
            </a:extLst>
          </p:cNvPr>
          <p:cNvSpPr txBox="1">
            <a:spLocks/>
          </p:cNvSpPr>
          <p:nvPr/>
        </p:nvSpPr>
        <p:spPr>
          <a:xfrm>
            <a:off x="4084841" y="2370170"/>
            <a:ext cx="954645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 rtl="0" eaLnBrk="0" fontAlgn="base" hangingPunct="0">
              <a:spcBef>
                <a:spcPts val="1950"/>
              </a:spcBef>
              <a:spcAft>
                <a:spcPct val="0"/>
              </a:spcAft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ea typeface="+mn-ea"/>
                <a:cs typeface="Novecento wide Normal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r>
              <a:rPr lang="en-US" kern="0" dirty="0">
                <a:solidFill>
                  <a:srgbClr val="595959"/>
                </a:solidFill>
                <a:latin typeface="Josefin Slab"/>
              </a:rPr>
              <a:t>Classification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298F9E2-2F13-0949-BA0D-532A144C6276}"/>
              </a:ext>
            </a:extLst>
          </p:cNvPr>
          <p:cNvSpPr txBox="1">
            <a:spLocks/>
          </p:cNvSpPr>
          <p:nvPr/>
        </p:nvSpPr>
        <p:spPr>
          <a:xfrm>
            <a:off x="5697861" y="2355726"/>
            <a:ext cx="757161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 rtl="0" eaLnBrk="0" fontAlgn="base" hangingPunct="0">
              <a:spcBef>
                <a:spcPts val="1950"/>
              </a:spcBef>
              <a:spcAft>
                <a:spcPct val="0"/>
              </a:spcAft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ea typeface="+mn-ea"/>
                <a:cs typeface="Novecento wide Normal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r>
              <a:rPr lang="en-US" altLang="zh-Hans" kern="0" dirty="0">
                <a:solidFill>
                  <a:srgbClr val="595959"/>
                </a:solidFill>
                <a:latin typeface="Josefin Slab"/>
              </a:rPr>
              <a:t>Assign</a:t>
            </a:r>
            <a:r>
              <a:rPr lang="zh-Hans" altLang="en-US" kern="0" dirty="0">
                <a:solidFill>
                  <a:srgbClr val="595959"/>
                </a:solidFill>
                <a:latin typeface="Josefin Slab"/>
              </a:rPr>
              <a:t> </a:t>
            </a:r>
            <a:r>
              <a:rPr lang="en-US" altLang="zh-Hans" kern="0" dirty="0">
                <a:solidFill>
                  <a:srgbClr val="595959"/>
                </a:solidFill>
                <a:latin typeface="Josefin Slab"/>
              </a:rPr>
              <a:t>Labors</a:t>
            </a:r>
            <a:endParaRPr lang="en-US" kern="0" dirty="0">
              <a:solidFill>
                <a:srgbClr val="595959"/>
              </a:solidFill>
              <a:latin typeface="Josefin Slab"/>
            </a:endParaRP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BC6D702-9ABD-544A-B70B-307BBB7C8CF9}"/>
              </a:ext>
            </a:extLst>
          </p:cNvPr>
          <p:cNvSpPr txBox="1">
            <a:spLocks/>
          </p:cNvSpPr>
          <p:nvPr/>
        </p:nvSpPr>
        <p:spPr>
          <a:xfrm>
            <a:off x="7154997" y="2403723"/>
            <a:ext cx="757161" cy="600075"/>
          </a:xfrm>
          <a:prstGeom prst="rect">
            <a:avLst/>
          </a:prstGeom>
          <a:effectLst/>
        </p:spPr>
        <p:txBody>
          <a:bodyPr vert="horz" lIns="34281" tIns="17140" rIns="34281" bIns="17140" anchor="ctr">
            <a:noAutofit/>
          </a:bodyPr>
          <a:lstStyle>
            <a:lvl1pPr marL="0" indent="0" algn="ctr" rtl="0" eaLnBrk="0" fontAlgn="base" hangingPunct="0">
              <a:spcBef>
                <a:spcPts val="1950"/>
              </a:spcBef>
              <a:spcAft>
                <a:spcPct val="0"/>
              </a:spcAft>
              <a:buNone/>
              <a:defRPr sz="1200" b="1" baseline="0">
                <a:solidFill>
                  <a:srgbClr val="FFFFFF"/>
                </a:solidFill>
                <a:effectLst/>
                <a:latin typeface="Novecento wide Normal"/>
                <a:ea typeface="+mn-ea"/>
                <a:cs typeface="Novecento wide Normal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r>
              <a:rPr lang="en-US" altLang="zh-Hans" kern="0" dirty="0">
                <a:solidFill>
                  <a:srgbClr val="595959"/>
                </a:solidFill>
                <a:latin typeface="Josefin Slab"/>
              </a:rPr>
              <a:t>Generate</a:t>
            </a:r>
            <a:r>
              <a:rPr lang="zh-Hans" altLang="en-US" kern="0" dirty="0">
                <a:solidFill>
                  <a:srgbClr val="595959"/>
                </a:solidFill>
                <a:latin typeface="Josefin Slab"/>
              </a:rPr>
              <a:t> </a:t>
            </a:r>
            <a:r>
              <a:rPr lang="en-US" altLang="zh-Hans" kern="0" dirty="0">
                <a:solidFill>
                  <a:srgbClr val="595959"/>
                </a:solidFill>
                <a:latin typeface="Josefin Slab"/>
              </a:rPr>
              <a:t>Dataset</a:t>
            </a:r>
            <a:endParaRPr lang="en-US" kern="0" dirty="0">
              <a:solidFill>
                <a:srgbClr val="595959"/>
              </a:solidFill>
              <a:latin typeface="Josefin Slab"/>
            </a:endParaRPr>
          </a:p>
        </p:txBody>
      </p:sp>
      <p:sp>
        <p:nvSpPr>
          <p:cNvPr id="38" name="Text Placeholder 23">
            <a:extLst>
              <a:ext uri="{FF2B5EF4-FFF2-40B4-BE49-F238E27FC236}">
                <a16:creationId xmlns:a16="http://schemas.microsoft.com/office/drawing/2014/main" id="{5AB03E12-C4E2-0C4A-892C-6F43FDC01EF2}"/>
              </a:ext>
            </a:extLst>
          </p:cNvPr>
          <p:cNvSpPr txBox="1">
            <a:spLocks/>
          </p:cNvSpPr>
          <p:nvPr/>
        </p:nvSpPr>
        <p:spPr>
          <a:xfrm>
            <a:off x="2075747" y="1640379"/>
            <a:ext cx="2135747" cy="669632"/>
          </a:xfrm>
          <a:prstGeom prst="rect">
            <a:avLst/>
          </a:prstGeom>
          <a:effectLst/>
        </p:spPr>
        <p:txBody>
          <a:bodyPr vert="horz" lIns="34281" tIns="17140" rIns="34281" bIns="17140" anchor="t">
            <a:normAutofit fontScale="92500" lnSpcReduction="20000"/>
          </a:bodyPr>
          <a:lstStyle>
            <a:lvl1pPr marL="0" indent="0" algn="ctr" rtl="0" eaLnBrk="0" fontAlgn="base" hangingPunct="0">
              <a:lnSpc>
                <a:spcPct val="100000"/>
              </a:lnSpc>
              <a:spcBef>
                <a:spcPts val="1950"/>
              </a:spcBef>
              <a:spcAft>
                <a:spcPct val="0"/>
              </a:spcAft>
              <a:buNone/>
              <a:defRPr sz="1100" b="0" i="0" spc="0">
                <a:solidFill>
                  <a:srgbClr val="595959"/>
                </a:solidFill>
                <a:latin typeface="Josefin Slab"/>
                <a:ea typeface="+mn-ea"/>
                <a:cs typeface="Josefin Slab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Amatic SC Regular"/>
                <a:ea typeface="+mn-ea"/>
                <a:cs typeface="Amatic SC Regular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300" kern="0" dirty="0"/>
              <a:t>MACD</a:t>
            </a:r>
            <a:r>
              <a:rPr lang="zh-Hans" altLang="en-US" sz="1300" kern="0" dirty="0"/>
              <a:t> </a:t>
            </a:r>
            <a:r>
              <a:rPr lang="en-US" altLang="zh-Hans" sz="1300" kern="0" dirty="0"/>
              <a:t>-</a:t>
            </a:r>
            <a:r>
              <a:rPr lang="zh-Hans" altLang="en-US" sz="1300" kern="0" dirty="0"/>
              <a:t> </a:t>
            </a:r>
            <a:r>
              <a:rPr lang="en" altLang="zh-Hans" sz="1300" kern="0" dirty="0"/>
              <a:t>Moving Average Convergence / Divergence</a:t>
            </a:r>
          </a:p>
          <a:p>
            <a:pPr>
              <a:spcBef>
                <a:spcPts val="0"/>
              </a:spcBef>
            </a:pPr>
            <a:r>
              <a:rPr lang="en-US" sz="1300" kern="0" dirty="0"/>
              <a:t>RSI</a:t>
            </a:r>
            <a:r>
              <a:rPr lang="zh-Hans" altLang="en-US" sz="1300" kern="0" dirty="0"/>
              <a:t> </a:t>
            </a:r>
            <a:r>
              <a:rPr lang="en-US" altLang="zh-Hans" sz="1300" kern="0" dirty="0"/>
              <a:t>-</a:t>
            </a:r>
            <a:r>
              <a:rPr lang="zh-Hans" altLang="en-US" sz="1300" kern="0" dirty="0"/>
              <a:t> </a:t>
            </a:r>
            <a:r>
              <a:rPr lang="en" altLang="zh-CN" sz="1300" kern="0" dirty="0"/>
              <a:t>Relative Strength Index</a:t>
            </a:r>
          </a:p>
          <a:p>
            <a:pPr>
              <a:spcBef>
                <a:spcPts val="0"/>
              </a:spcBef>
            </a:pPr>
            <a:r>
              <a:rPr lang="en-US" sz="1300" kern="0" dirty="0"/>
              <a:t>KDJ</a:t>
            </a:r>
            <a:r>
              <a:rPr lang="zh-Hans" altLang="en-US" sz="1300" kern="0" dirty="0"/>
              <a:t> </a:t>
            </a:r>
            <a:r>
              <a:rPr lang="en-US" altLang="zh-Hans" sz="1300" kern="0" dirty="0"/>
              <a:t>-</a:t>
            </a:r>
            <a:r>
              <a:rPr lang="zh-Hans" altLang="en-US" sz="1300" kern="0" dirty="0"/>
              <a:t> </a:t>
            </a:r>
            <a:r>
              <a:rPr lang="en" altLang="zh-Hans" sz="1300" kern="0" dirty="0"/>
              <a:t>Stochastics Oscillator</a:t>
            </a:r>
            <a:endParaRPr lang="en-US" sz="1300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41" name="Footer Placeholder 5">
            <a:extLst>
              <a:ext uri="{FF2B5EF4-FFF2-40B4-BE49-F238E27FC236}">
                <a16:creationId xmlns:a16="http://schemas.microsoft.com/office/drawing/2014/main" id="{75A551D8-C05B-5D41-95F4-7F015FAFC2D6}"/>
              </a:ext>
            </a:extLst>
          </p:cNvPr>
          <p:cNvSpPr txBox="1">
            <a:spLocks/>
          </p:cNvSpPr>
          <p:nvPr/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spc="300">
                <a:solidFill>
                  <a:schemeClr val="tx1">
                    <a:tint val="75000"/>
                  </a:schemeClr>
                </a:solidFill>
                <a:latin typeface="Novecento wide Normal"/>
                <a:ea typeface="ヒラギノ角ゴ ProN W3" charset="0"/>
                <a:cs typeface="Novecento wide Normal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/>
            <a:r>
              <a:rPr lang="en-US" altLang="zh-Hans" dirty="0"/>
              <a:t>MSBD5011</a:t>
            </a:r>
            <a:r>
              <a:rPr lang="zh-Hans" altLang="en-US" dirty="0"/>
              <a:t> </a:t>
            </a:r>
            <a:r>
              <a:rPr lang="en-US" altLang="zh-Hans" dirty="0"/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372650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FA02-71CF-4848-9841-0908FC8F8253}" type="datetime4">
              <a:rPr lang="en-US" smtClean="0"/>
              <a:t>May 9, 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9B51E-321A-5D45-9C28-59E3B1A2E70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97F05ED0-99FD-304D-9E12-297C45F199F0}"/>
              </a:ext>
            </a:extLst>
          </p:cNvPr>
          <p:cNvSpPr txBox="1">
            <a:spLocks/>
          </p:cNvSpPr>
          <p:nvPr/>
        </p:nvSpPr>
        <p:spPr bwMode="auto">
          <a:xfrm>
            <a:off x="3186112" y="307588"/>
            <a:ext cx="28003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0" tIns="19050" rIns="0" bIns="19050" numCol="1" anchor="ctr" anchorCtr="1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 cap="all" spc="50">
                <a:solidFill>
                  <a:srgbClr val="FFFFFF"/>
                </a:solidFill>
                <a:latin typeface="Novecento wide Book"/>
                <a:ea typeface="+mj-ea"/>
                <a:cs typeface="Novecento wide Book"/>
                <a:sym typeface="Novecento wide Book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5pPr>
            <a:lvl6pPr marL="171450" algn="ct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6pPr>
            <a:lvl7pPr marL="342900" algn="ct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7pPr>
            <a:lvl8pPr marL="514350" algn="ct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8pPr>
            <a:lvl9pPr marL="685800" algn="ctr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Novecento wide Book" charset="0"/>
                <a:ea typeface="ヒラギノ角ゴ ProN W3" charset="0"/>
                <a:cs typeface="ヒラギノ角ゴ ProN W3" charset="0"/>
                <a:sym typeface="Novecento wide Book" charset="0"/>
              </a:defRPr>
            </a:lvl9pPr>
          </a:lstStyle>
          <a:p>
            <a:r>
              <a:rPr lang="en-US" sz="2800" kern="0" dirty="0"/>
              <a:t>TRANING</a:t>
            </a:r>
            <a:r>
              <a:rPr lang="zh-Hans" altLang="en-US" sz="2800" kern="0" dirty="0"/>
              <a:t> </a:t>
            </a:r>
            <a:r>
              <a:rPr lang="en-US" altLang="zh-Hans" sz="2800" kern="0" dirty="0"/>
              <a:t>STAGE</a:t>
            </a:r>
            <a:endParaRPr lang="en-US" sz="2800" kern="0" dirty="0"/>
          </a:p>
        </p:txBody>
      </p:sp>
      <p:pic>
        <p:nvPicPr>
          <p:cNvPr id="12" name="Picture Placeholder 12" descr="LargePaintSquare_Mint.png">
            <a:extLst>
              <a:ext uri="{FF2B5EF4-FFF2-40B4-BE49-F238E27FC236}">
                <a16:creationId xmlns:a16="http://schemas.microsoft.com/office/drawing/2014/main" id="{A253EADE-FB6F-1C48-A978-24D359AB7C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1259632" y="1710471"/>
            <a:ext cx="1368152" cy="575890"/>
          </a:xfrm>
          <a:prstGeom prst="rect">
            <a:avLst/>
          </a:prstGeom>
        </p:spPr>
      </p:pic>
      <p:pic>
        <p:nvPicPr>
          <p:cNvPr id="13" name="Picture Placeholder 12" descr="LargePaintSquare_Mint.png">
            <a:extLst>
              <a:ext uri="{FF2B5EF4-FFF2-40B4-BE49-F238E27FC236}">
                <a16:creationId xmlns:a16="http://schemas.microsoft.com/office/drawing/2014/main" id="{1DFD10A1-0E98-0241-BD82-3B9A6E55EB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1256215" y="3078797"/>
            <a:ext cx="1368152" cy="575890"/>
          </a:xfrm>
          <a:prstGeom prst="rect">
            <a:avLst/>
          </a:prstGeom>
        </p:spPr>
      </p:pic>
      <p:sp>
        <p:nvSpPr>
          <p:cNvPr id="14" name="右大括号 13">
            <a:extLst>
              <a:ext uri="{FF2B5EF4-FFF2-40B4-BE49-F238E27FC236}">
                <a16:creationId xmlns:a16="http://schemas.microsoft.com/office/drawing/2014/main" id="{2A07F878-432C-0246-A96B-31F3FA00654A}"/>
              </a:ext>
            </a:extLst>
          </p:cNvPr>
          <p:cNvSpPr/>
          <p:nvPr/>
        </p:nvSpPr>
        <p:spPr bwMode="auto">
          <a:xfrm>
            <a:off x="2843808" y="1926583"/>
            <a:ext cx="576064" cy="1512080"/>
          </a:xfrm>
          <a:prstGeom prst="rightBrac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5" name="Picture Placeholder 12" descr="LargePaintSquare_Mint.png">
            <a:extLst>
              <a:ext uri="{FF2B5EF4-FFF2-40B4-BE49-F238E27FC236}">
                <a16:creationId xmlns:a16="http://schemas.microsoft.com/office/drawing/2014/main" id="{736FD754-C4BA-424F-B8D5-A1C4663959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3635896" y="2429306"/>
            <a:ext cx="1368152" cy="575890"/>
          </a:xfrm>
          <a:prstGeom prst="rect">
            <a:avLst/>
          </a:prstGeom>
        </p:spPr>
      </p:pic>
      <p:pic>
        <p:nvPicPr>
          <p:cNvPr id="16" name="Picture Placeholder 12" descr="LargePaintSquare_Mint.png">
            <a:extLst>
              <a:ext uri="{FF2B5EF4-FFF2-40B4-BE49-F238E27FC236}">
                <a16:creationId xmlns:a16="http://schemas.microsoft.com/office/drawing/2014/main" id="{61D885CB-B253-124B-B3B2-D98C0139615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5508104" y="1419622"/>
            <a:ext cx="1368152" cy="575890"/>
          </a:xfrm>
          <a:prstGeom prst="rect">
            <a:avLst/>
          </a:prstGeom>
        </p:spPr>
      </p:pic>
      <p:pic>
        <p:nvPicPr>
          <p:cNvPr id="17" name="Picture Placeholder 12" descr="LargePaintSquare_Mint.png">
            <a:extLst>
              <a:ext uri="{FF2B5EF4-FFF2-40B4-BE49-F238E27FC236}">
                <a16:creationId xmlns:a16="http://schemas.microsoft.com/office/drawing/2014/main" id="{47CB4E2F-F287-4549-BE68-6C0A2B97DA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7163308" y="1419622"/>
            <a:ext cx="1368152" cy="575890"/>
          </a:xfrm>
          <a:prstGeom prst="rect">
            <a:avLst/>
          </a:prstGeom>
        </p:spPr>
      </p:pic>
      <p:pic>
        <p:nvPicPr>
          <p:cNvPr id="18" name="Picture Placeholder 12" descr="LargePaintSquare_Mint.png">
            <a:extLst>
              <a:ext uri="{FF2B5EF4-FFF2-40B4-BE49-F238E27FC236}">
                <a16:creationId xmlns:a16="http://schemas.microsoft.com/office/drawing/2014/main" id="{91D9D9D2-0AFC-A348-9873-90079C84E4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6371220" y="2394678"/>
            <a:ext cx="1368152" cy="575890"/>
          </a:xfrm>
          <a:prstGeom prst="rect">
            <a:avLst/>
          </a:prstGeom>
        </p:spPr>
      </p:pic>
      <p:pic>
        <p:nvPicPr>
          <p:cNvPr id="19" name="Picture Placeholder 12" descr="LargePaintSquare_Mint.png">
            <a:extLst>
              <a:ext uri="{FF2B5EF4-FFF2-40B4-BE49-F238E27FC236}">
                <a16:creationId xmlns:a16="http://schemas.microsoft.com/office/drawing/2014/main" id="{EE3B15C1-4D6B-824D-84C4-869390B6F5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6377256" y="3240880"/>
            <a:ext cx="1368152" cy="575890"/>
          </a:xfrm>
          <a:prstGeom prst="rect">
            <a:avLst/>
          </a:prstGeom>
        </p:spPr>
      </p:pic>
      <p:pic>
        <p:nvPicPr>
          <p:cNvPr id="20" name="Picture Placeholder 12" descr="LargePaintSquare_Mint.png">
            <a:extLst>
              <a:ext uri="{FF2B5EF4-FFF2-40B4-BE49-F238E27FC236}">
                <a16:creationId xmlns:a16="http://schemas.microsoft.com/office/drawing/2014/main" id="{A88D3D68-94CB-6248-97DA-9814E52822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" r="2254"/>
          <a:stretch>
            <a:fillRect/>
          </a:stretch>
        </p:blipFill>
        <p:spPr>
          <a:xfrm>
            <a:off x="6371220" y="4156100"/>
            <a:ext cx="1368152" cy="575890"/>
          </a:xfrm>
          <a:prstGeom prst="rect">
            <a:avLst/>
          </a:prstGeom>
        </p:spPr>
      </p:pic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41DD0445-BCE2-0747-90C9-CB018D104863}"/>
              </a:ext>
            </a:extLst>
          </p:cNvPr>
          <p:cNvSpPr txBox="1">
            <a:spLocks/>
          </p:cNvSpPr>
          <p:nvPr/>
        </p:nvSpPr>
        <p:spPr>
          <a:xfrm>
            <a:off x="1109864" y="1779662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Average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Price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715E5DF1-4D27-1F47-BFF5-138F86D3B2B0}"/>
              </a:ext>
            </a:extLst>
          </p:cNvPr>
          <p:cNvSpPr txBox="1">
            <a:spLocks/>
          </p:cNvSpPr>
          <p:nvPr/>
        </p:nvSpPr>
        <p:spPr>
          <a:xfrm>
            <a:off x="1109864" y="3144997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Close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Price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3" name="Text Placeholder 24">
            <a:extLst>
              <a:ext uri="{FF2B5EF4-FFF2-40B4-BE49-F238E27FC236}">
                <a16:creationId xmlns:a16="http://schemas.microsoft.com/office/drawing/2014/main" id="{7F50090B-1EB1-3F4D-BDBC-4F2A1AE225A2}"/>
              </a:ext>
            </a:extLst>
          </p:cNvPr>
          <p:cNvSpPr txBox="1">
            <a:spLocks/>
          </p:cNvSpPr>
          <p:nvPr/>
        </p:nvSpPr>
        <p:spPr>
          <a:xfrm>
            <a:off x="3491880" y="2520253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Label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（</a:t>
            </a: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/0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）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4" name="Text Placeholder 24">
            <a:extLst>
              <a:ext uri="{FF2B5EF4-FFF2-40B4-BE49-F238E27FC236}">
                <a16:creationId xmlns:a16="http://schemas.microsoft.com/office/drawing/2014/main" id="{0ABF7FA7-B4C9-744E-BC0E-CC242FA974ED}"/>
              </a:ext>
            </a:extLst>
          </p:cNvPr>
          <p:cNvSpPr txBox="1">
            <a:spLocks/>
          </p:cNvSpPr>
          <p:nvPr/>
        </p:nvSpPr>
        <p:spPr>
          <a:xfrm>
            <a:off x="5357846" y="1517900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Average</a:t>
            </a:r>
            <a:r>
              <a:rPr lang="zh-Hans" altLang="en-U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Price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469E8D3-4D8A-084A-9079-C251895FE1EB}"/>
              </a:ext>
            </a:extLst>
          </p:cNvPr>
          <p:cNvSpPr txBox="1">
            <a:spLocks/>
          </p:cNvSpPr>
          <p:nvPr/>
        </p:nvSpPr>
        <p:spPr>
          <a:xfrm>
            <a:off x="7016416" y="1517899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Indicator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Feature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6" name="Text Placeholder 24">
            <a:extLst>
              <a:ext uri="{FF2B5EF4-FFF2-40B4-BE49-F238E27FC236}">
                <a16:creationId xmlns:a16="http://schemas.microsoft.com/office/drawing/2014/main" id="{3BA2D407-72B6-A64E-B3F3-C505AAA42B81}"/>
              </a:ext>
            </a:extLst>
          </p:cNvPr>
          <p:cNvSpPr txBox="1">
            <a:spLocks/>
          </p:cNvSpPr>
          <p:nvPr/>
        </p:nvSpPr>
        <p:spPr>
          <a:xfrm>
            <a:off x="6224328" y="2509237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Training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 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Set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483ECDEF-A20F-3D47-A8E8-F57B8BF8544D}"/>
              </a:ext>
            </a:extLst>
          </p:cNvPr>
          <p:cNvSpPr txBox="1">
            <a:spLocks/>
          </p:cNvSpPr>
          <p:nvPr/>
        </p:nvSpPr>
        <p:spPr>
          <a:xfrm>
            <a:off x="6221642" y="3326105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Model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5CE8D244-D645-5A4E-A0DF-1932FE32838E}"/>
              </a:ext>
            </a:extLst>
          </p:cNvPr>
          <p:cNvSpPr txBox="1">
            <a:spLocks/>
          </p:cNvSpPr>
          <p:nvPr/>
        </p:nvSpPr>
        <p:spPr>
          <a:xfrm>
            <a:off x="6221642" y="4146529"/>
            <a:ext cx="1661936" cy="324739"/>
          </a:xfrm>
          <a:prstGeom prst="rect">
            <a:avLst/>
          </a:prstGeom>
        </p:spPr>
        <p:txBody>
          <a:bodyPr>
            <a:noAutofit/>
          </a:bodyPr>
          <a:lstStyle>
            <a:lvl1pPr marL="295275" indent="-295275" algn="ctr" rtl="0" eaLnBrk="0" fontAlgn="base" hangingPunct="0">
              <a:spcBef>
                <a:spcPts val="1950"/>
              </a:spcBef>
              <a:spcAft>
                <a:spcPct val="0"/>
              </a:spcAft>
              <a:defRPr sz="5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1pPr>
            <a:lvl2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36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2pPr>
            <a:lvl3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7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3pPr>
            <a:lvl4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 sz="24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4pPr>
            <a:lvl5pPr marL="300038" indent="-300038" algn="ctr" rtl="0" eaLnBrk="0" fontAlgn="base" hangingPunct="0">
              <a:spcBef>
                <a:spcPts val="1950"/>
              </a:spcBef>
              <a:spcAft>
                <a:spcPct val="0"/>
              </a:spcAft>
              <a:defRPr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5pPr>
            <a:lvl6pPr marL="4714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6pPr>
            <a:lvl7pPr marL="6429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7pPr>
            <a:lvl8pPr marL="81438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8pPr>
            <a:lvl9pPr marL="985838" indent="-300038" algn="ctr" rtl="0" fontAlgn="base">
              <a:spcBef>
                <a:spcPts val="1950"/>
              </a:spcBef>
              <a:spcAft>
                <a:spcPct val="0"/>
              </a:spcAft>
              <a:defRPr sz="1800">
                <a:solidFill>
                  <a:srgbClr val="343434"/>
                </a:solidFill>
                <a:latin typeface="+mn-lt"/>
                <a:ea typeface="+mn-ea"/>
                <a:cs typeface="+mn-cs"/>
                <a:sym typeface="Josefin Slab" charset="0"/>
              </a:defRPr>
            </a:lvl9pPr>
          </a:lstStyle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Action:</a:t>
            </a:r>
          </a:p>
          <a:p>
            <a:pPr>
              <a:lnSpc>
                <a:spcPts val="2160"/>
              </a:lnSpc>
              <a:spcBef>
                <a:spcPct val="0"/>
              </a:spcBef>
            </a:pPr>
            <a:r>
              <a:rPr lang="en-US" altLang="zh-Hans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1</a:t>
            </a:r>
            <a:r>
              <a:rPr lang="en-US" altLang="zh-Han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Bradley Hand ITC" panose="03070402050302030203" pitchFamily="66" charset="0"/>
                <a:ea typeface="叶根友小京楷简体" panose="02010601030101010101" pitchFamily="2" charset="-122"/>
              </a:rPr>
              <a:t>/0</a:t>
            </a:r>
            <a:endParaRPr lang="en-US" sz="1400" kern="1200" dirty="0">
              <a:solidFill>
                <a:schemeClr val="tx1">
                  <a:lumMod val="50000"/>
                  <a:lumOff val="50000"/>
                </a:schemeClr>
              </a:solidFill>
              <a:latin typeface="Bradley Hand ITC" panose="03070402050302030203" pitchFamily="66" charset="0"/>
              <a:ea typeface="叶根友小京楷简体" panose="02010601030101010101" pitchFamily="2" charset="-122"/>
            </a:endParaRPr>
          </a:p>
        </p:txBody>
      </p:sp>
      <p:sp>
        <p:nvSpPr>
          <p:cNvPr id="29" name="右大括号 28">
            <a:extLst>
              <a:ext uri="{FF2B5EF4-FFF2-40B4-BE49-F238E27FC236}">
                <a16:creationId xmlns:a16="http://schemas.microsoft.com/office/drawing/2014/main" id="{E4D806EE-7579-1D45-9049-13C3ACE712F4}"/>
              </a:ext>
            </a:extLst>
          </p:cNvPr>
          <p:cNvSpPr/>
          <p:nvPr/>
        </p:nvSpPr>
        <p:spPr bwMode="auto">
          <a:xfrm rot="5400000">
            <a:off x="6888840" y="1424232"/>
            <a:ext cx="327539" cy="1539744"/>
          </a:xfrm>
          <a:prstGeom prst="rightBrac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4089E46D-8EAB-1F4A-8DDF-A98E7D655078}"/>
              </a:ext>
            </a:extLst>
          </p:cNvPr>
          <p:cNvCxnSpPr>
            <a:stCxn id="15" idx="3"/>
          </p:cNvCxnSpPr>
          <p:nvPr/>
        </p:nvCxnSpPr>
        <p:spPr bwMode="auto">
          <a:xfrm>
            <a:off x="5004048" y="2717251"/>
            <a:ext cx="1367172" cy="0"/>
          </a:xfrm>
          <a:prstGeom prst="line">
            <a:avLst/>
          </a:prstGeom>
          <a:ln w="22225"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9F70A9E-1D75-1045-80BA-64DDBBAB0546}"/>
              </a:ext>
            </a:extLst>
          </p:cNvPr>
          <p:cNvCxnSpPr>
            <a:stCxn id="18" idx="2"/>
            <a:endCxn id="19" idx="0"/>
          </p:cNvCxnSpPr>
          <p:nvPr/>
        </p:nvCxnSpPr>
        <p:spPr bwMode="auto">
          <a:xfrm>
            <a:off x="7055296" y="2970568"/>
            <a:ext cx="6036" cy="270312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E3F8090C-C74E-304C-8494-85BA33F95C66}"/>
              </a:ext>
            </a:extLst>
          </p:cNvPr>
          <p:cNvCxnSpPr/>
          <p:nvPr/>
        </p:nvCxnSpPr>
        <p:spPr bwMode="auto">
          <a:xfrm>
            <a:off x="7058314" y="3813606"/>
            <a:ext cx="6036" cy="270312"/>
          </a:xfrm>
          <a:prstGeom prst="straightConnector1">
            <a:avLst/>
          </a:prstGeom>
          <a:ln w="38100">
            <a:headEnd type="none" w="med" len="med"/>
            <a:tailEnd type="triangle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Footer Placeholder 5">
            <a:extLst>
              <a:ext uri="{FF2B5EF4-FFF2-40B4-BE49-F238E27FC236}">
                <a16:creationId xmlns:a16="http://schemas.microsoft.com/office/drawing/2014/main" id="{43991736-A5FD-F045-AA21-87845A9B7C62}"/>
              </a:ext>
            </a:extLst>
          </p:cNvPr>
          <p:cNvSpPr txBox="1">
            <a:spLocks/>
          </p:cNvSpPr>
          <p:nvPr/>
        </p:nvSpPr>
        <p:spPr>
          <a:xfrm>
            <a:off x="3124200" y="4876006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spc="300">
                <a:solidFill>
                  <a:schemeClr val="tx1">
                    <a:tint val="75000"/>
                  </a:schemeClr>
                </a:solidFill>
                <a:latin typeface="Novecento wide Normal"/>
                <a:ea typeface="ヒラギノ角ゴ ProN W3" charset="0"/>
                <a:cs typeface="Novecento wide Normal"/>
                <a:sym typeface="Gill Sans" charset="0"/>
              </a:defRPr>
            </a:lvl1pPr>
            <a:lvl2pPr marL="171450" indent="2857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342900" indent="5715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514350" indent="85725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685800" indent="1143000" algn="ctr" rtl="0" fontAlgn="base">
              <a:spcBef>
                <a:spcPct val="0"/>
              </a:spcBef>
              <a:spcAft>
                <a:spcPct val="0"/>
              </a:spcAft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21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/>
            <a:r>
              <a:rPr lang="en-US" altLang="zh-Hans" dirty="0"/>
              <a:t>MSBD5011</a:t>
            </a:r>
            <a:r>
              <a:rPr lang="zh-Hans" altLang="en-US" dirty="0"/>
              <a:t> </a:t>
            </a:r>
            <a:r>
              <a:rPr lang="en-US" altLang="zh-Hans" dirty="0"/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84745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section </a:t>
            </a:r>
            <a:r>
              <a:rPr lang="en-US" altLang="zh-Hans" dirty="0"/>
              <a:t>3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931790"/>
            <a:ext cx="8229600" cy="1734840"/>
          </a:xfrm>
        </p:spPr>
        <p:txBody>
          <a:bodyPr/>
          <a:lstStyle/>
          <a:p>
            <a:r>
              <a:rPr lang="en-US" dirty="0"/>
              <a:t>M</a:t>
            </a:r>
            <a:r>
              <a:rPr lang="en-US" altLang="zh-Hans" dirty="0"/>
              <a:t>ODEL</a:t>
            </a:r>
            <a:r>
              <a:rPr lang="zh-Hans" altLang="en-US" dirty="0"/>
              <a:t> </a:t>
            </a:r>
            <a:r>
              <a:rPr lang="en-US" altLang="zh-Hans" dirty="0"/>
              <a:t>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872118"/>
      </p:ext>
    </p:extLst>
  </p:cSld>
  <p:clrMapOvr>
    <a:masterClrMapping/>
  </p:clrMapOvr>
  <p:transition spd="med"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Novecento wide Book"/>
        <a:ea typeface="ヒラギノ角ゴ ProN W3"/>
        <a:cs typeface="ヒラギノ角ゴ ProN W3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Centered Text ">
      <a:majorFont>
        <a:latin typeface="Novecento wide Book"/>
        <a:ea typeface="ヒラギノ角ゴ ProN W3"/>
        <a:cs typeface="ヒラギノ角ゴ ProN W3"/>
      </a:majorFont>
      <a:minorFont>
        <a:latin typeface="Josefin Slab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03200" cap="flat" cmpd="sng" algn="ctr">
          <a:solidFill>
            <a:srgbClr val="177EAB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Centered Text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</TotalTime>
  <Pages>0</Pages>
  <Words>576</Words>
  <Characters>0</Characters>
  <Application>Microsoft Macintosh PowerPoint</Application>
  <PresentationFormat>全屏显示(16:9)</PresentationFormat>
  <Lines>0</Lines>
  <Paragraphs>127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32" baseType="lpstr">
      <vt:lpstr>叶根友小京楷简体</vt:lpstr>
      <vt:lpstr>Amatic SC Regular</vt:lpstr>
      <vt:lpstr>Josefin Slab</vt:lpstr>
      <vt:lpstr>Josefin Slab Bold</vt:lpstr>
      <vt:lpstr>ＭＳ Ｐゴシック</vt:lpstr>
      <vt:lpstr>nevis Bold</vt:lpstr>
      <vt:lpstr>Novecento wide Book</vt:lpstr>
      <vt:lpstr>Novecento wide Medium</vt:lpstr>
      <vt:lpstr>Novecento wide Normal</vt:lpstr>
      <vt:lpstr>ヒラギノ角ゴ ProN W3</vt:lpstr>
      <vt:lpstr>American Typewriter</vt:lpstr>
      <vt:lpstr>American Typewriter Semibold</vt:lpstr>
      <vt:lpstr>Bradley Hand ITC</vt:lpstr>
      <vt:lpstr>Calibri</vt:lpstr>
      <vt:lpstr>Gill Sans</vt:lpstr>
      <vt:lpstr>Times New Roman</vt:lpstr>
      <vt:lpstr>Title &amp; Subtitle</vt:lpstr>
      <vt:lpstr>Title &amp; Centered Text </vt:lpstr>
      <vt:lpstr>Machine Learning Based  Long—Short Futures Strategies</vt:lpstr>
      <vt:lpstr>section 1</vt:lpstr>
      <vt:lpstr>PROJECT INTRODUCTION</vt:lpstr>
      <vt:lpstr>LIMITATIONS</vt:lpstr>
      <vt:lpstr>DATA INTRODUCTION</vt:lpstr>
      <vt:lpstr>section 2</vt:lpstr>
      <vt:lpstr>TRAINING STAGE</vt:lpstr>
      <vt:lpstr>PowerPoint 演示文稿</vt:lpstr>
      <vt:lpstr>section 3</vt:lpstr>
      <vt:lpstr>A Case study</vt:lpstr>
      <vt:lpstr>Five steps</vt:lpstr>
      <vt:lpstr>section 4</vt:lpstr>
      <vt:lpstr>PowerPoint 演示文稿</vt:lpstr>
      <vt:lpstr>SVM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Based  Long—Short Futures Strategies</dc:title>
  <dc:subject/>
  <cp:keywords/>
  <dc:description/>
  <cp:lastModifiedBy>Chong CHEN</cp:lastModifiedBy>
  <cp:revision>125</cp:revision>
  <dcterms:modified xsi:type="dcterms:W3CDTF">2018-05-09T09:30:20Z</dcterms:modified>
</cp:coreProperties>
</file>